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7" r:id="rId4"/>
    <p:sldId id="259" r:id="rId5"/>
    <p:sldId id="262" r:id="rId6"/>
    <p:sldId id="261" r:id="rId7"/>
    <p:sldId id="260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8596" y="785794"/>
            <a:ext cx="6215106" cy="1511288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6600"/>
                </a:solidFill>
              </a:rPr>
              <a:t>ЭКОЛОГИЧЕСКАЯ</a:t>
            </a:r>
            <a:br>
              <a:rPr lang="ru-RU" b="1" i="1" dirty="0" smtClean="0">
                <a:solidFill>
                  <a:srgbClr val="006600"/>
                </a:solidFill>
              </a:rPr>
            </a:br>
            <a:r>
              <a:rPr lang="ru-RU" b="1" i="1" dirty="0" smtClean="0">
                <a:solidFill>
                  <a:srgbClr val="006600"/>
                </a:solidFill>
              </a:rPr>
              <a:t> БЕЗОПАСНОСТЬ</a:t>
            </a:r>
            <a:endParaRPr lang="ru-RU" b="1" i="1" dirty="0">
              <a:solidFill>
                <a:srgbClr val="006600"/>
              </a:solidFill>
            </a:endParaRPr>
          </a:p>
        </p:txBody>
      </p:sp>
      <p:pic>
        <p:nvPicPr>
          <p:cNvPr id="1028" name="Picture 4" descr="D:\КАРТИНКИ\забавные животные\34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00438"/>
            <a:ext cx="2969867" cy="2946664"/>
          </a:xfrm>
          <a:prstGeom prst="rect">
            <a:avLst/>
          </a:prstGeom>
          <a:noFill/>
        </p:spPr>
      </p:pic>
      <p:pic>
        <p:nvPicPr>
          <p:cNvPr id="1029" name="Picture 5" descr="D:\КАРТИНКИ\разное\science4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387511"/>
            <a:ext cx="2120008" cy="1969919"/>
          </a:xfrm>
          <a:prstGeom prst="rect">
            <a:avLst/>
          </a:prstGeom>
          <a:noFill/>
        </p:spPr>
      </p:pic>
      <p:pic>
        <p:nvPicPr>
          <p:cNvPr id="1030" name="Picture 6" descr="D:\КАРТИНКИ\мультяшки\jo16sp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4071942"/>
            <a:ext cx="2114555" cy="23447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5368940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Если мы закроем глаза, то ничего не увидим. Ничего и раньше не было, кроме тьмы. И было так до тех пор, пока не появился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голубой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сверкающий шар.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5" descr="D:\КАРТИНКИ\разное\science4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142984"/>
            <a:ext cx="4970724" cy="461881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0" y="428604"/>
            <a:ext cx="7786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Это – Земля. Жизнь начинается…</a:t>
            </a: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5780782"/>
            <a:ext cx="77867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Мир ослепительно переливается. И как важно, чтобы это продолжалось вечно.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00034" y="500042"/>
            <a:ext cx="82868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Что означает слово «экология»?</a:t>
            </a:r>
            <a:endParaRPr lang="ru-RU" sz="44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48" y="1785926"/>
            <a:ext cx="75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Экос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» по-гречески значит «дом», «логос» - «учение, наука».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5786" y="3429000"/>
            <a:ext cx="79296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Экология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это наука о нашем общем доме.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5" descr="D:\КАРТИНКИ\разное\science4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4143380"/>
            <a:ext cx="2690832" cy="250033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42910" y="285728"/>
            <a:ext cx="80724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Что же такое «экологическая безопасность»?</a:t>
            </a:r>
            <a:endParaRPr lang="ru-RU" sz="44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472" y="2143116"/>
            <a:ext cx="7929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Экологическая безопасность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это защита от вредного воздействия загрязнённой окружающей среды.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Помните!</a:t>
            </a: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643050"/>
            <a:ext cx="792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2214554"/>
            <a:ext cx="81439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Загрязняют природу не только заводы, фабрики, фермы, но возможно, и вы сами.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86314" y="1928802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берегу пошли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поляночку нашли.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 на солнечной полянке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Тут и там пустые банки,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И, как будто нам назло,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Даже битое стекло!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 по бережку прошли,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Место новое нашли.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3" descr="Matras%2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7157" y="3643314"/>
            <a:ext cx="4880835" cy="2947992"/>
          </a:xfrm>
          <a:prstGeom prst="rect">
            <a:avLst/>
          </a:prstGeom>
          <a:noFill/>
          <a:ln/>
        </p:spPr>
      </p:pic>
      <p:sp>
        <p:nvSpPr>
          <p:cNvPr id="5" name="Прямоугольник 4"/>
          <p:cNvSpPr/>
          <p:nvPr/>
        </p:nvSpPr>
        <p:spPr>
          <a:xfrm>
            <a:off x="428596" y="285728"/>
            <a:ext cx="50006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 приехали на речку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Воскресенье провести,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свободного местечка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Возле речки не найти!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Тут сидят и там сидят!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Загорают и едят,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Отдыхают, как хотят,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Сотни взрослых и ребят.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57620" y="357166"/>
            <a:ext cx="4572000" cy="62786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 и здесь до нас сидели;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Жгли костры, бумагу жгли –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Тоже пили, тоже ели,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Насорили и ушли!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 прошли, конечно, мимо…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Эй, ребята, - крикнул Дима –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вот местечко хоть куда!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Родниковая вода!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Чудный вид! Прекрасный пляж!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Распаковывай багаж!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 купались, загорали,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Жгли костёр, в футбол играли –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Веселились как могли!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Пили квас, консервы ели,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Хоровые песни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пели…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Отдохнули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ушли!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2" descr="MCj0232900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857628"/>
            <a:ext cx="3181796" cy="25495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71802" y="64291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остались на полянке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потухшего костра: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Две разбитых наши склянки,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Две размокшие баранки –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Словом, мусора гора!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 приехали на речку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Понедельник провести,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Только чистого местечка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Возле речки не найти!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КАРТИНКИ\листья\ве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3929066"/>
            <a:ext cx="2595570" cy="2595570"/>
          </a:xfrm>
          <a:prstGeom prst="rect">
            <a:avLst/>
          </a:prstGeom>
          <a:noFill/>
        </p:spPr>
      </p:pic>
      <p:pic>
        <p:nvPicPr>
          <p:cNvPr id="4099" name="Picture 3" descr="D:\КАРТИНКИ\забавные животные\a15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3232529" cy="1928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43306" y="500042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Презентацию подготовила</a:t>
            </a:r>
          </a:p>
          <a:p>
            <a:pPr algn="ctr"/>
            <a:r>
              <a:rPr lang="ru-RU" sz="2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учитель начальных классов </a:t>
            </a:r>
          </a:p>
          <a:p>
            <a:pPr algn="ctr"/>
            <a:r>
              <a:rPr lang="ru-RU" sz="2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МОУ СОШ № 21</a:t>
            </a:r>
          </a:p>
          <a:p>
            <a:pPr algn="ctr"/>
            <a:r>
              <a:rPr lang="ru-RU" sz="2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Нагорная </a:t>
            </a:r>
            <a:endParaRPr lang="ru-RU" sz="2800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Нина </a:t>
            </a:r>
            <a:r>
              <a:rPr lang="ru-RU" sz="2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Александровна</a:t>
            </a:r>
            <a:endParaRPr lang="ru-RU" sz="28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ВСЕ ФОТО\мои\январь 2010\DSC01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643182"/>
            <a:ext cx="5419883" cy="4065591"/>
          </a:xfrm>
          <a:prstGeom prst="teardrop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D:\КАРТИНКИ\цветы\Ш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163675">
            <a:off x="195346" y="161171"/>
            <a:ext cx="2389351" cy="2071692"/>
          </a:xfrm>
          <a:prstGeom prst="rect">
            <a:avLst/>
          </a:prstGeom>
          <a:noFill/>
        </p:spPr>
      </p:pic>
      <p:pic>
        <p:nvPicPr>
          <p:cNvPr id="5124" name="Picture 4" descr="D:\КАРТИНКИ\цветы\цветы\850612023ba48d8d280e2d61e13654c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4429132"/>
            <a:ext cx="2857520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333</Words>
  <PresentationFormat>Экран (4:3)</PresentationFormat>
  <Paragraphs>58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ЭКОЛОГИЧЕСКАЯ  БЕЗОПАСНОСТЬ</vt:lpstr>
      <vt:lpstr>Если мы закроем глаза, то ничего не увидим. Ничего и раньше не было, кроме тьмы. И было так до тех пор, пока не появился голубой сверкающий шар. </vt:lpstr>
      <vt:lpstr>  </vt:lpstr>
      <vt:lpstr>Помните!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18</cp:revision>
  <dcterms:modified xsi:type="dcterms:W3CDTF">2010-02-09T15:15:39Z</dcterms:modified>
</cp:coreProperties>
</file>