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59" r:id="rId5"/>
    <p:sldId id="260" r:id="rId6"/>
    <p:sldId id="261" r:id="rId7"/>
    <p:sldId id="262" r:id="rId8"/>
    <p:sldId id="266" r:id="rId9"/>
    <p:sldId id="264" r:id="rId10"/>
    <p:sldId id="265" r:id="rId11"/>
    <p:sldId id="267" r:id="rId12"/>
    <p:sldId id="272" r:id="rId13"/>
    <p:sldId id="268" r:id="rId14"/>
    <p:sldId id="269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99FF99"/>
    <a:srgbClr val="FF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08.07.2009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08.07.2009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08.07.2009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08.07.2009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08.07.2009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08.07.2009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08.07.2009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13" Type="http://schemas.openxmlformats.org/officeDocument/2006/relationships/image" Target="../media/image14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12" Type="http://schemas.openxmlformats.org/officeDocument/2006/relationships/image" Target="../media/image13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11" Type="http://schemas.openxmlformats.org/officeDocument/2006/relationships/image" Target="../media/image12.gif"/><Relationship Id="rId5" Type="http://schemas.openxmlformats.org/officeDocument/2006/relationships/image" Target="../media/image6.gif"/><Relationship Id="rId10" Type="http://schemas.openxmlformats.org/officeDocument/2006/relationships/image" Target="../media/image11.gif"/><Relationship Id="rId4" Type="http://schemas.openxmlformats.org/officeDocument/2006/relationships/image" Target="../media/image5.gif"/><Relationship Id="rId9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image" Target="../media/image11.gif"/><Relationship Id="rId7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12.gif"/><Relationship Id="rId4" Type="http://schemas.openxmlformats.org/officeDocument/2006/relationships/image" Target="../media/image6.gif"/><Relationship Id="rId9" Type="http://schemas.openxmlformats.org/officeDocument/2006/relationships/image" Target="../media/image18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13" Type="http://schemas.openxmlformats.org/officeDocument/2006/relationships/image" Target="../media/image24.gif"/><Relationship Id="rId3" Type="http://schemas.openxmlformats.org/officeDocument/2006/relationships/image" Target="../media/image16.gif"/><Relationship Id="rId7" Type="http://schemas.openxmlformats.org/officeDocument/2006/relationships/image" Target="../media/image17.gif"/><Relationship Id="rId12" Type="http://schemas.openxmlformats.org/officeDocument/2006/relationships/image" Target="../media/image23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11" Type="http://schemas.openxmlformats.org/officeDocument/2006/relationships/image" Target="../media/image8.gif"/><Relationship Id="rId5" Type="http://schemas.openxmlformats.org/officeDocument/2006/relationships/image" Target="../media/image5.gif"/><Relationship Id="rId10" Type="http://schemas.openxmlformats.org/officeDocument/2006/relationships/image" Target="../media/image22.gif"/><Relationship Id="rId4" Type="http://schemas.openxmlformats.org/officeDocument/2006/relationships/image" Target="../media/image4.gif"/><Relationship Id="rId9" Type="http://schemas.openxmlformats.org/officeDocument/2006/relationships/image" Target="../media/image21.gif"/><Relationship Id="rId14" Type="http://schemas.openxmlformats.org/officeDocument/2006/relationships/image" Target="../media/image25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13" Type="http://schemas.openxmlformats.org/officeDocument/2006/relationships/image" Target="../media/image5.gif"/><Relationship Id="rId3" Type="http://schemas.openxmlformats.org/officeDocument/2006/relationships/image" Target="../media/image10.gif"/><Relationship Id="rId7" Type="http://schemas.openxmlformats.org/officeDocument/2006/relationships/image" Target="../media/image22.gif"/><Relationship Id="rId12" Type="http://schemas.openxmlformats.org/officeDocument/2006/relationships/image" Target="../media/image29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gif"/><Relationship Id="rId11" Type="http://schemas.openxmlformats.org/officeDocument/2006/relationships/image" Target="../media/image28.gif"/><Relationship Id="rId5" Type="http://schemas.openxmlformats.org/officeDocument/2006/relationships/image" Target="../media/image6.gif"/><Relationship Id="rId10" Type="http://schemas.openxmlformats.org/officeDocument/2006/relationships/image" Target="../media/image27.gif"/><Relationship Id="rId4" Type="http://schemas.openxmlformats.org/officeDocument/2006/relationships/image" Target="../media/image11.gif"/><Relationship Id="rId9" Type="http://schemas.openxmlformats.org/officeDocument/2006/relationships/image" Target="../media/image18.gif"/><Relationship Id="rId14" Type="http://schemas.openxmlformats.org/officeDocument/2006/relationships/image" Target="../media/image30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aum12_00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6239"/>
            <a:ext cx="2449296" cy="2571761"/>
          </a:xfrm>
          <a:prstGeom prst="rect">
            <a:avLst/>
          </a:prstGeom>
        </p:spPr>
      </p:pic>
      <p:pic>
        <p:nvPicPr>
          <p:cNvPr id="5" name="Рисунок 4" descr="baum12_00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4704" y="0"/>
            <a:ext cx="2449296" cy="2571761"/>
          </a:xfrm>
          <a:prstGeom prst="rect">
            <a:avLst/>
          </a:prstGeom>
        </p:spPr>
      </p:pic>
      <p:pic>
        <p:nvPicPr>
          <p:cNvPr id="6" name="Рисунок 5" descr="baum12_00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49296" cy="2571761"/>
          </a:xfrm>
          <a:prstGeom prst="rect">
            <a:avLst/>
          </a:prstGeom>
        </p:spPr>
      </p:pic>
      <p:pic>
        <p:nvPicPr>
          <p:cNvPr id="7" name="Рисунок 6" descr="baum12_00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4704" y="4286239"/>
            <a:ext cx="2449296" cy="25717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00100" y="2500306"/>
            <a:ext cx="706385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Die </a:t>
            </a:r>
            <a:r>
              <a:rPr lang="de-DE" sz="8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Jahreszeiten</a:t>
            </a:r>
            <a:endParaRPr lang="ru-RU" sz="8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Wie hei</a:t>
            </a:r>
            <a:r>
              <a:rPr lang="el-GR" dirty="0" smtClean="0"/>
              <a:t>β</a:t>
            </a:r>
            <a:r>
              <a:rPr lang="de-DE" dirty="0" smtClean="0"/>
              <a:t>en die Sommermonate?</a:t>
            </a:r>
            <a:endParaRPr lang="ru-RU" dirty="0"/>
          </a:p>
        </p:txBody>
      </p:sp>
      <p:pic>
        <p:nvPicPr>
          <p:cNvPr id="4" name="Picture 11" descr="040322_FLEUR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85860"/>
            <a:ext cx="7048519" cy="52863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Wie hei</a:t>
            </a:r>
            <a:r>
              <a:rPr lang="el-GR" dirty="0" smtClean="0"/>
              <a:t>β</a:t>
            </a:r>
            <a:r>
              <a:rPr lang="de-DE" dirty="0" smtClean="0"/>
              <a:t>en die Herbstmonate?</a:t>
            </a:r>
            <a:endParaRPr lang="ru-RU" dirty="0"/>
          </a:p>
        </p:txBody>
      </p:sp>
      <p:pic>
        <p:nvPicPr>
          <p:cNvPr id="4" name="Содержимое 3" descr="krymov_4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1214422"/>
            <a:ext cx="6500858" cy="534370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odybg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1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429132"/>
            <a:ext cx="8229600" cy="1143000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FFFF00"/>
                </a:solidFill>
              </a:rPr>
              <a:t>Das Jahr hat </a:t>
            </a:r>
            <a:br>
              <a:rPr lang="en-US" sz="7200" b="1" dirty="0" smtClean="0">
                <a:solidFill>
                  <a:srgbClr val="FFFF00"/>
                </a:solidFill>
              </a:rPr>
            </a:br>
            <a:r>
              <a:rPr lang="en-US" sz="7200" b="1" dirty="0" smtClean="0">
                <a:solidFill>
                  <a:srgbClr val="FFFF00"/>
                </a:solidFill>
              </a:rPr>
              <a:t>12 Monaten</a:t>
            </a:r>
            <a:r>
              <a:rPr lang="en-US" sz="7200" dirty="0" smtClean="0">
                <a:solidFill>
                  <a:srgbClr val="FFFF00"/>
                </a:solidFill>
              </a:rPr>
              <a:t>.</a:t>
            </a:r>
            <a:endParaRPr lang="ru-RU" sz="72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3116" y="785794"/>
            <a:ext cx="77793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0000"/>
                </a:solidFill>
              </a:rPr>
              <a:t>Wieviel Monaten</a:t>
            </a:r>
          </a:p>
          <a:p>
            <a:pPr algn="ctr"/>
            <a:r>
              <a:rPr lang="en-US" sz="5400" b="1" dirty="0" smtClean="0">
                <a:solidFill>
                  <a:srgbClr val="FF0000"/>
                </a:solidFill>
              </a:rPr>
              <a:t> hat das Jahr?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odybg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1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654032"/>
          </a:xfr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Der erste Monat des Jahres heisst …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00034" y="642918"/>
            <a:ext cx="8229600" cy="654032"/>
          </a:xfrm>
          <a:prstGeom prst="rect">
            <a:avLst/>
          </a:prstGeom>
          <a:solidFill>
            <a:srgbClr val="FF66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Der </a:t>
            </a:r>
            <a:r>
              <a:rPr lang="en-US" sz="4400" b="1" dirty="0" smtClean="0">
                <a:solidFill>
                  <a:srgbClr val="0070C0"/>
                </a:solidFill>
              </a:rPr>
              <a:t>zwei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 Monat des Jahres heisst …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00034" y="1285860"/>
            <a:ext cx="8229600" cy="6540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Der </a:t>
            </a:r>
            <a:r>
              <a:rPr lang="en-US" sz="4400" b="1" dirty="0" smtClean="0">
                <a:solidFill>
                  <a:srgbClr val="0070C0"/>
                </a:solidFill>
              </a:rPr>
              <a:t>drit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 Monat des Jahres heisst …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00034" y="1928802"/>
            <a:ext cx="8229600" cy="654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Der </a:t>
            </a:r>
            <a:r>
              <a:rPr lang="en-US" sz="4400" b="1" dirty="0" smtClean="0">
                <a:solidFill>
                  <a:srgbClr val="0070C0"/>
                </a:solidFill>
              </a:rPr>
              <a:t>vier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 Monat des Jahres heisst …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00034" y="2571744"/>
            <a:ext cx="8229600" cy="6540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Der sechste Monat des Jahres heisst …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00034" y="3214686"/>
            <a:ext cx="8229600" cy="654032"/>
          </a:xfrm>
          <a:prstGeom prst="rect">
            <a:avLst/>
          </a:prstGeom>
          <a:solidFill>
            <a:srgbClr val="99FF99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Der </a:t>
            </a:r>
            <a:r>
              <a:rPr lang="en-US" sz="4400" b="1" dirty="0" smtClean="0">
                <a:solidFill>
                  <a:srgbClr val="0070C0"/>
                </a:solidFill>
              </a:rPr>
              <a:t>sieb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 Monat des Jahres heisst …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00034" y="3857628"/>
            <a:ext cx="8229600" cy="65403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Der </a:t>
            </a:r>
            <a:r>
              <a:rPr lang="en-US" sz="4400" b="1" dirty="0" smtClean="0">
                <a:solidFill>
                  <a:srgbClr val="0070C0"/>
                </a:solidFill>
              </a:rPr>
              <a:t> ach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 Monat des Jahres heisst …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00034" y="4500570"/>
            <a:ext cx="8229600" cy="6540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Der </a:t>
            </a:r>
            <a:r>
              <a:rPr lang="en-US" sz="4400" b="1" dirty="0" smtClean="0">
                <a:solidFill>
                  <a:srgbClr val="0070C0"/>
                </a:solidFill>
              </a:rPr>
              <a:t> neun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 Monat des Jahres heisst …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00034" y="5143512"/>
            <a:ext cx="8229600" cy="654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Der </a:t>
            </a:r>
            <a:r>
              <a:rPr lang="en-US" sz="4400" b="1" dirty="0" smtClean="0">
                <a:solidFill>
                  <a:srgbClr val="0070C0"/>
                </a:solidFill>
              </a:rPr>
              <a:t> zehn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 Monat des Jahres heisst …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00034" y="5786454"/>
            <a:ext cx="8229600" cy="65403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Der </a:t>
            </a:r>
            <a:r>
              <a:rPr lang="en-US" sz="4400" b="1" dirty="0" smtClean="0">
                <a:solidFill>
                  <a:srgbClr val="0070C0"/>
                </a:solidFill>
              </a:rPr>
              <a:t> elf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 Monat des Jahres heisst …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500034" y="6337320"/>
            <a:ext cx="8229600" cy="5206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Der </a:t>
            </a:r>
            <a:r>
              <a:rPr lang="en-US" sz="4400" b="1" dirty="0" smtClean="0">
                <a:solidFill>
                  <a:srgbClr val="0070C0"/>
                </a:solidFill>
              </a:rPr>
              <a:t> zwölf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 Monat des Jahres heisst …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0680_00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422695"/>
            <a:ext cx="9144000" cy="643530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Wir beschreiben das Wetter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357166"/>
            <a:ext cx="1111779" cy="36933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Es regnet.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00694" y="714356"/>
            <a:ext cx="2432717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dirty="0" smtClean="0"/>
              <a:t>Es schneit.</a:t>
            </a:r>
            <a:r>
              <a:rPr lang="ru-RU" dirty="0" smtClean="0"/>
              <a:t> </a:t>
            </a:r>
            <a:r>
              <a:rPr lang="en-US" dirty="0" smtClean="0"/>
              <a:t>Es ist windig.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14282" y="6488668"/>
            <a:ext cx="2823530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Es ist wolkig und regnerisch.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357686" y="3500438"/>
            <a:ext cx="1679947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Es ist stürmisch.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96908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Wir beobachten das Wetter.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14281" y="785795"/>
          <a:ext cx="8786875" cy="567988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928959"/>
                <a:gridCol w="1307300"/>
                <a:gridCol w="2118130"/>
                <a:gridCol w="2432486"/>
              </a:tblGrid>
              <a:tr h="5446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dirty="0" smtClean="0"/>
                        <a:t>Temperatur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dirty="0" smtClean="0"/>
                        <a:t>Wetterlage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dirty="0"/>
                    </a:p>
                  </a:txBody>
                  <a:tcPr/>
                </a:tc>
              </a:tr>
              <a:tr h="9751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400" dirty="0" smtClean="0"/>
                        <a:t>Montag</a:t>
                      </a:r>
                      <a:endParaRPr lang="ru-RU" sz="4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4400" dirty="0" smtClean="0"/>
                        <a:t>+13°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dirty="0" smtClean="0"/>
                        <a:t>Die Sonne scheint.</a:t>
                      </a:r>
                      <a:endParaRPr lang="ru-RU" sz="2400" b="1" dirty="0"/>
                    </a:p>
                  </a:txBody>
                  <a:tcPr/>
                </a:tc>
              </a:tr>
              <a:tr h="8510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4400" dirty="0" smtClean="0"/>
                        <a:t>Dienstag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400" dirty="0" smtClean="0"/>
                        <a:t>+12°</a:t>
                      </a:r>
                      <a:endParaRPr lang="ru-RU" sz="4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000" b="1" dirty="0" smtClean="0"/>
                        <a:t>Es ist nicht besonders sonnig.</a:t>
                      </a:r>
                      <a:endParaRPr lang="ru-RU" sz="2000" b="1" dirty="0"/>
                    </a:p>
                  </a:txBody>
                  <a:tcPr/>
                </a:tc>
              </a:tr>
              <a:tr h="7903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4400" dirty="0" smtClean="0"/>
                        <a:t>Mittwoch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400" dirty="0" smtClean="0"/>
                        <a:t>+</a:t>
                      </a:r>
                      <a:r>
                        <a:rPr lang="en-US" sz="4400" baseline="0" dirty="0" smtClean="0"/>
                        <a:t> 9</a:t>
                      </a:r>
                      <a:r>
                        <a:rPr lang="en-US" sz="4400" dirty="0" smtClean="0"/>
                        <a:t>°</a:t>
                      </a:r>
                      <a:endParaRPr lang="ru-RU" sz="4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800" dirty="0" smtClean="0"/>
                        <a:t>Es ist trübe.</a:t>
                      </a:r>
                      <a:endParaRPr lang="ru-RU" sz="2800" dirty="0"/>
                    </a:p>
                  </a:txBody>
                  <a:tcPr/>
                </a:tc>
              </a:tr>
              <a:tr h="10861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4400" dirty="0" smtClean="0"/>
                        <a:t>Donnerstag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400" dirty="0" smtClean="0"/>
                        <a:t>+</a:t>
                      </a:r>
                      <a:r>
                        <a:rPr lang="en-US" sz="4400" baseline="0" dirty="0" smtClean="0"/>
                        <a:t> 6</a:t>
                      </a:r>
                      <a:r>
                        <a:rPr lang="en-US" sz="4400" dirty="0" smtClean="0"/>
                        <a:t>°</a:t>
                      </a:r>
                      <a:endParaRPr lang="ru-RU" sz="4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dirty="0" smtClean="0"/>
                        <a:t>Es</a:t>
                      </a:r>
                      <a:r>
                        <a:rPr lang="en-US" sz="3600" baseline="0" dirty="0" smtClean="0"/>
                        <a:t> regnet.</a:t>
                      </a:r>
                      <a:endParaRPr lang="ru-RU" sz="3600" dirty="0"/>
                    </a:p>
                  </a:txBody>
                  <a:tcPr/>
                </a:tc>
              </a:tr>
              <a:tr h="13962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4400" dirty="0" smtClean="0"/>
                        <a:t>Freitag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400" dirty="0" smtClean="0"/>
                        <a:t>+</a:t>
                      </a:r>
                      <a:r>
                        <a:rPr lang="en-US" sz="4400" baseline="0" dirty="0" smtClean="0"/>
                        <a:t> 3</a:t>
                      </a:r>
                      <a:r>
                        <a:rPr lang="en-US" sz="4400" dirty="0" smtClean="0"/>
                        <a:t>°</a:t>
                      </a:r>
                      <a:endParaRPr lang="ru-RU" sz="4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4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3600" dirty="0" smtClean="0"/>
                        <a:t>Es schneit.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32372" t="5814" r="35576" b="59302"/>
          <a:stretch>
            <a:fillRect/>
          </a:stretch>
        </p:blipFill>
        <p:spPr>
          <a:xfrm>
            <a:off x="4857752" y="2500306"/>
            <a:ext cx="1000132" cy="900119"/>
          </a:xfrm>
          <a:prstGeom prst="rect">
            <a:avLst/>
          </a:prstGeom>
        </p:spPr>
      </p:pic>
      <p:pic>
        <p:nvPicPr>
          <p:cNvPr id="8" name="Рисунок 7" descr="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456" t="11240" b="61628"/>
          <a:stretch>
            <a:fillRect/>
          </a:stretch>
        </p:blipFill>
        <p:spPr>
          <a:xfrm>
            <a:off x="4857752" y="3357562"/>
            <a:ext cx="1085842" cy="717073"/>
          </a:xfrm>
          <a:prstGeom prst="rect">
            <a:avLst/>
          </a:prstGeom>
        </p:spPr>
      </p:pic>
      <p:pic>
        <p:nvPicPr>
          <p:cNvPr id="9" name="Рисунок 8" descr="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23" t="3488" r="67628" b="61628"/>
          <a:stretch>
            <a:fillRect/>
          </a:stretch>
        </p:blipFill>
        <p:spPr>
          <a:xfrm>
            <a:off x="4929190" y="1500174"/>
            <a:ext cx="857256" cy="812137"/>
          </a:xfrm>
          <a:prstGeom prst="rect">
            <a:avLst/>
          </a:prstGeom>
        </p:spPr>
      </p:pic>
      <p:pic>
        <p:nvPicPr>
          <p:cNvPr id="10" name="Рисунок 9" descr="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974" t="59690" r="35577" b="1550"/>
          <a:stretch>
            <a:fillRect/>
          </a:stretch>
        </p:blipFill>
        <p:spPr>
          <a:xfrm>
            <a:off x="5000628" y="4214818"/>
            <a:ext cx="928694" cy="977573"/>
          </a:xfrm>
          <a:prstGeom prst="rect">
            <a:avLst/>
          </a:prstGeom>
        </p:spPr>
      </p:pic>
      <p:pic>
        <p:nvPicPr>
          <p:cNvPr id="11" name="Рисунок 10" descr="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628" t="59690" b="1550"/>
          <a:stretch>
            <a:fillRect/>
          </a:stretch>
        </p:blipFill>
        <p:spPr>
          <a:xfrm>
            <a:off x="5000628" y="5286388"/>
            <a:ext cx="1085842" cy="1075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G:\Презентации\Аниме\ПОГОДА\3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984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5429288" cy="1643074"/>
          </a:xfrm>
        </p:spPr>
        <p:txBody>
          <a:bodyPr>
            <a:normAutofit fontScale="90000"/>
          </a:bodyPr>
          <a:lstStyle/>
          <a:p>
            <a:pPr lvl="0"/>
            <a:r>
              <a:rPr lang="de-DE" sz="4000" b="1" dirty="0" smtClean="0">
                <a:solidFill>
                  <a:srgbClr val="FF0000"/>
                </a:solidFill>
              </a:rPr>
              <a:t>Das Jahr</a:t>
            </a:r>
            <a:br>
              <a:rPr lang="de-DE" sz="4000" b="1" dirty="0" smtClean="0">
                <a:solidFill>
                  <a:srgbClr val="FF0000"/>
                </a:solidFill>
              </a:rPr>
            </a:br>
            <a:r>
              <a:rPr lang="de-DE" sz="4000" b="1" dirty="0" smtClean="0">
                <a:solidFill>
                  <a:srgbClr val="FF0000"/>
                </a:solidFill>
              </a:rPr>
              <a:t> hat 4 Jahreszeiten</a:t>
            </a:r>
            <a:r>
              <a:rPr lang="ru-RU" sz="4000" b="1" dirty="0" smtClean="0">
                <a:solidFill>
                  <a:srgbClr val="FF0000"/>
                </a:solidFill>
              </a:rPr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14282" y="1500174"/>
            <a:ext cx="2838440" cy="784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der Frühling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428728" y="2285992"/>
            <a:ext cx="3043230" cy="631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der Sommer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285984" y="2928934"/>
            <a:ext cx="3186106" cy="70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der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Herbst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428992" y="3643314"/>
            <a:ext cx="3052754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der Winter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G:\Презентации\Аниме\ПОГОДА\3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984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3000372"/>
            <a:ext cx="819134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 dirty="0" smtClean="0"/>
              <a:t>Wieviel Jahreszeiten </a:t>
            </a:r>
          </a:p>
          <a:p>
            <a:pPr algn="ctr"/>
            <a:r>
              <a:rPr lang="en-US" sz="7200" b="1" dirty="0" smtClean="0"/>
              <a:t>hat das Jahr?</a:t>
            </a:r>
          </a:p>
          <a:p>
            <a:pPr algn="ctr"/>
            <a:endParaRPr lang="en-US" sz="7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14" descr="K:\он\ny34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221447" cy="7072338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de-DE" b="1" dirty="0" smtClean="0">
                <a:solidFill>
                  <a:srgbClr val="FF0000"/>
                </a:solidFill>
              </a:rPr>
              <a:t>Die Wintermonate heißen: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" name="Picture 9" descr="C:\Documents and Settings\Админ\Рабочий стол\это тоже моё\Буквы\j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357298"/>
            <a:ext cx="733425" cy="819150"/>
          </a:xfrm>
          <a:prstGeom prst="rect">
            <a:avLst/>
          </a:prstGeom>
          <a:noFill/>
        </p:spPr>
      </p:pic>
      <p:pic>
        <p:nvPicPr>
          <p:cNvPr id="11" name="Picture 13" descr="C:\Documents and Settings\Админ\Рабочий стол\это тоже моё\Буквы\n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1357298"/>
            <a:ext cx="876300" cy="809625"/>
          </a:xfrm>
          <a:prstGeom prst="rect">
            <a:avLst/>
          </a:prstGeom>
          <a:noFill/>
        </p:spPr>
      </p:pic>
      <p:pic>
        <p:nvPicPr>
          <p:cNvPr id="12" name="Picture 17" descr="C:\Documents and Settings\Админ\Рабочий стол\это тоже моё\Буквы\r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2" y="1500174"/>
            <a:ext cx="1114425" cy="771525"/>
          </a:xfrm>
          <a:prstGeom prst="rect">
            <a:avLst/>
          </a:prstGeom>
          <a:noFill/>
        </p:spPr>
      </p:pic>
      <p:pic>
        <p:nvPicPr>
          <p:cNvPr id="13" name="Picture 20" descr="C:\Documents and Settings\Админ\Рабочий стол\это тоже моё\Буквы\u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1428736"/>
            <a:ext cx="847725" cy="762000"/>
          </a:xfrm>
          <a:prstGeom prst="rect">
            <a:avLst/>
          </a:prstGeom>
          <a:noFill/>
        </p:spPr>
      </p:pic>
      <p:pic>
        <p:nvPicPr>
          <p:cNvPr id="14" name="Picture 27" descr="C:\Documents and Settings\Админ\Рабочий стол\это тоже моё\Буквы\a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24" y="1428736"/>
            <a:ext cx="914400" cy="838200"/>
          </a:xfrm>
          <a:prstGeom prst="rect">
            <a:avLst/>
          </a:prstGeom>
          <a:noFill/>
        </p:spPr>
      </p:pic>
      <p:pic>
        <p:nvPicPr>
          <p:cNvPr id="15" name="Picture 27" descr="C:\Documents and Settings\Админ\Рабочий стол\это тоже моё\Буквы\a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3000364" y="1428736"/>
            <a:ext cx="914400" cy="838200"/>
          </a:xfrm>
          <a:prstGeom prst="rect">
            <a:avLst/>
          </a:prstGeom>
          <a:noFill/>
        </p:spPr>
      </p:pic>
      <p:pic>
        <p:nvPicPr>
          <p:cNvPr id="16" name="Picture 3" descr="C:\Documents and Settings\Админ\Рабочий стол\это тоже моё\Буквы\d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00330" y="500042"/>
            <a:ext cx="723900" cy="876300"/>
          </a:xfrm>
          <a:prstGeom prst="rect">
            <a:avLst/>
          </a:prstGeom>
          <a:noFill/>
        </p:spPr>
      </p:pic>
      <p:pic>
        <p:nvPicPr>
          <p:cNvPr id="17" name="Picture 4" descr="C:\Documents and Settings\Админ\Рабочий стол\это тоже моё\Буквы\e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86116" y="571480"/>
            <a:ext cx="752475" cy="790575"/>
          </a:xfrm>
          <a:prstGeom prst="rect">
            <a:avLst/>
          </a:prstGeom>
          <a:noFill/>
        </p:spPr>
      </p:pic>
      <p:pic>
        <p:nvPicPr>
          <p:cNvPr id="18" name="Picture 12" descr="C:\Documents and Settings\Админ\Рабочий стол\это тоже моё\Буквы\m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86380" y="642918"/>
            <a:ext cx="857250" cy="781050"/>
          </a:xfrm>
          <a:prstGeom prst="rect">
            <a:avLst/>
          </a:prstGeom>
          <a:noFill/>
        </p:spPr>
      </p:pic>
      <p:pic>
        <p:nvPicPr>
          <p:cNvPr id="19" name="Picture 25" descr="C:\Documents and Settings\Админ\Рабочий стол\это тоже моё\Буквы\z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929058" y="571480"/>
            <a:ext cx="933450" cy="771525"/>
          </a:xfrm>
          <a:prstGeom prst="rect">
            <a:avLst/>
          </a:prstGeom>
          <a:noFill/>
        </p:spPr>
      </p:pic>
      <p:pic>
        <p:nvPicPr>
          <p:cNvPr id="20" name="Picture 28" descr="C:\Documents and Settings\Админ\Рабочий стол\это тоже моё\Буквы\b.gif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000760" y="714356"/>
            <a:ext cx="723900" cy="809625"/>
          </a:xfrm>
          <a:prstGeom prst="rect">
            <a:avLst/>
          </a:prstGeom>
          <a:noFill/>
        </p:spPr>
      </p:pic>
      <p:pic>
        <p:nvPicPr>
          <p:cNvPr id="21" name="Picture 4" descr="C:\Documents and Settings\Админ\Рабочий стол\это тоже моё\Буквы\e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43438" y="571480"/>
            <a:ext cx="752475" cy="790575"/>
          </a:xfrm>
          <a:prstGeom prst="rect">
            <a:avLst/>
          </a:prstGeom>
          <a:noFill/>
        </p:spPr>
      </p:pic>
      <p:pic>
        <p:nvPicPr>
          <p:cNvPr id="22" name="Picture 4" descr="C:\Documents and Settings\Админ\Рабочий стол\это тоже моё\Буквы\e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72264" y="642918"/>
            <a:ext cx="752475" cy="790575"/>
          </a:xfrm>
          <a:prstGeom prst="rect">
            <a:avLst/>
          </a:prstGeom>
          <a:noFill/>
        </p:spPr>
      </p:pic>
      <p:pic>
        <p:nvPicPr>
          <p:cNvPr id="23" name="Picture 17" descr="C:\Documents and Settings\Админ\Рабочий стол\это тоже моё\Буквы\r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5206" y="714356"/>
            <a:ext cx="1114425" cy="771525"/>
          </a:xfrm>
          <a:prstGeom prst="rect">
            <a:avLst/>
          </a:prstGeom>
          <a:noFill/>
        </p:spPr>
      </p:pic>
      <p:pic>
        <p:nvPicPr>
          <p:cNvPr id="24" name="Picture 17" descr="C:\Documents and Settings\Админ\Рабочий стол\это тоже моё\Буквы\r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58082" y="2500306"/>
            <a:ext cx="1114425" cy="771525"/>
          </a:xfrm>
          <a:prstGeom prst="rect">
            <a:avLst/>
          </a:prstGeom>
          <a:noFill/>
        </p:spPr>
      </p:pic>
      <p:pic>
        <p:nvPicPr>
          <p:cNvPr id="25" name="Picture 20" descr="C:\Documents and Settings\Админ\Рабочий стол\это тоже моё\Буквы\u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46" y="2571744"/>
            <a:ext cx="847725" cy="762000"/>
          </a:xfrm>
          <a:prstGeom prst="rect">
            <a:avLst/>
          </a:prstGeom>
          <a:noFill/>
        </p:spPr>
      </p:pic>
      <p:pic>
        <p:nvPicPr>
          <p:cNvPr id="26" name="Picture 28" descr="C:\Documents and Settings\Админ\Рабочий стол\это тоже моё\Буквы\b.gif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429124" y="2643182"/>
            <a:ext cx="723900" cy="809625"/>
          </a:xfrm>
          <a:prstGeom prst="rect">
            <a:avLst/>
          </a:prstGeom>
          <a:noFill/>
        </p:spPr>
      </p:pic>
      <p:pic>
        <p:nvPicPr>
          <p:cNvPr id="27" name="Picture 27" descr="C:\Documents and Settings\Админ\Рабочий стол\это тоже моё\Буквы\a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00826" y="2571744"/>
            <a:ext cx="914400" cy="838200"/>
          </a:xfrm>
          <a:prstGeom prst="rect">
            <a:avLst/>
          </a:prstGeom>
          <a:noFill/>
        </p:spPr>
      </p:pic>
      <p:pic>
        <p:nvPicPr>
          <p:cNvPr id="28" name="Picture 17" descr="C:\Documents and Settings\Админ\Рабочий стол\это тоже моё\Буквы\r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2643182"/>
            <a:ext cx="1114425" cy="771525"/>
          </a:xfrm>
          <a:prstGeom prst="rect">
            <a:avLst/>
          </a:prstGeom>
          <a:noFill/>
        </p:spPr>
      </p:pic>
      <p:pic>
        <p:nvPicPr>
          <p:cNvPr id="29" name="Picture 4" descr="C:\Documents and Settings\Админ\Рабочий стол\это тоже моё\Буквы\e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857620" y="2571744"/>
            <a:ext cx="752475" cy="790575"/>
          </a:xfrm>
          <a:prstGeom prst="rect">
            <a:avLst/>
          </a:prstGeom>
          <a:noFill/>
        </p:spPr>
      </p:pic>
      <p:pic>
        <p:nvPicPr>
          <p:cNvPr id="30" name="Picture 5" descr="C:\Documents and Settings\Админ\Рабочий стол\это тоже моё\Буквы\f.gif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214678" y="2500306"/>
            <a:ext cx="723900" cy="809625"/>
          </a:xfrm>
          <a:prstGeom prst="rect">
            <a:avLst/>
          </a:prstGeom>
          <a:noFill/>
        </p:spPr>
      </p:pic>
      <p:sp>
        <p:nvSpPr>
          <p:cNvPr id="32" name="Прямоугольник 31"/>
          <p:cNvSpPr/>
          <p:nvPr/>
        </p:nvSpPr>
        <p:spPr>
          <a:xfrm>
            <a:off x="0" y="6088559"/>
            <a:ext cx="89297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</a:rPr>
              <a:t>Wie heissen die Wintermonate?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7" descr="K:\АНИМАЦИИ 4\animation_15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868"/>
            <a:ext cx="9144000" cy="687586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229600" cy="571501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     ¨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Die Frühlingsmonate heißen</a:t>
            </a:r>
            <a:r>
              <a:rPr lang="ru-RU" b="1" dirty="0" smtClean="0">
                <a:solidFill>
                  <a:srgbClr val="FF0000"/>
                </a:solidFill>
              </a:rPr>
              <a:t>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Picture 12" descr="C:\Documents and Settings\Админ\Рабочий стол\это тоже моё\Буквы\m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357298"/>
            <a:ext cx="857250" cy="781050"/>
          </a:xfrm>
          <a:prstGeom prst="rect">
            <a:avLst/>
          </a:prstGeom>
          <a:noFill/>
        </p:spPr>
      </p:pic>
      <p:pic>
        <p:nvPicPr>
          <p:cNvPr id="7" name="Picture 17" descr="C:\Documents and Settings\Админ\Рабочий стол\это тоже моё\Буквы\r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1428736"/>
            <a:ext cx="1114425" cy="771525"/>
          </a:xfrm>
          <a:prstGeom prst="rect">
            <a:avLst/>
          </a:prstGeom>
          <a:noFill/>
        </p:spPr>
      </p:pic>
      <p:pic>
        <p:nvPicPr>
          <p:cNvPr id="8" name="Picture 25" descr="C:\Documents and Settings\Админ\Рабочий стол\это тоже моё\Буквы\z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1357298"/>
            <a:ext cx="933450" cy="771525"/>
          </a:xfrm>
          <a:prstGeom prst="rect">
            <a:avLst/>
          </a:prstGeom>
          <a:noFill/>
        </p:spPr>
      </p:pic>
      <p:pic>
        <p:nvPicPr>
          <p:cNvPr id="9" name="Picture 27" descr="C:\Documents and Settings\Админ\Рабочий стол\это тоже моё\Буквы\a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71670" y="1285860"/>
            <a:ext cx="914400" cy="838200"/>
          </a:xfrm>
          <a:prstGeom prst="rect">
            <a:avLst/>
          </a:prstGeom>
          <a:noFill/>
        </p:spPr>
      </p:pic>
      <p:pic>
        <p:nvPicPr>
          <p:cNvPr id="10" name="Picture 8" descr="C:\Documents and Settings\Админ\Рабочий стол\это тоже моё\Буквы\i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00760" y="2285992"/>
            <a:ext cx="809625" cy="809625"/>
          </a:xfrm>
          <a:prstGeom prst="rect">
            <a:avLst/>
          </a:prstGeom>
          <a:noFill/>
        </p:spPr>
      </p:pic>
      <p:pic>
        <p:nvPicPr>
          <p:cNvPr id="11" name="Picture 11" descr="C:\Documents and Settings\Админ\Рабочий стол\это тоже моё\Буквы\l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86578" y="2285992"/>
            <a:ext cx="628650" cy="800100"/>
          </a:xfrm>
          <a:prstGeom prst="rect">
            <a:avLst/>
          </a:prstGeom>
          <a:noFill/>
        </p:spPr>
      </p:pic>
      <p:pic>
        <p:nvPicPr>
          <p:cNvPr id="12" name="Picture 15" descr="C:\Documents and Settings\Админ\Рабочий стол\это тоже моё\Буквы\p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72000" y="2214554"/>
            <a:ext cx="742950" cy="847725"/>
          </a:xfrm>
          <a:prstGeom prst="rect">
            <a:avLst/>
          </a:prstGeom>
          <a:noFill/>
        </p:spPr>
      </p:pic>
      <p:pic>
        <p:nvPicPr>
          <p:cNvPr id="13" name="Picture 17" descr="C:\Documents and Settings\Админ\Рабочий стол\это тоже моё\Буквы\r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428868"/>
            <a:ext cx="1114425" cy="771525"/>
          </a:xfrm>
          <a:prstGeom prst="rect">
            <a:avLst/>
          </a:prstGeom>
          <a:noFill/>
        </p:spPr>
      </p:pic>
      <p:pic>
        <p:nvPicPr>
          <p:cNvPr id="14" name="Picture 27" descr="C:\Documents and Settings\Админ\Рабочий стол\это тоже моё\Буквы\a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06" y="2285992"/>
            <a:ext cx="914400" cy="838200"/>
          </a:xfrm>
          <a:prstGeom prst="rect">
            <a:avLst/>
          </a:prstGeom>
          <a:noFill/>
        </p:spPr>
      </p:pic>
      <p:pic>
        <p:nvPicPr>
          <p:cNvPr id="15" name="Picture 8" descr="C:\Documents and Settings\Админ\Рабочий стол\это тоже моё\Буквы\i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28926" y="3071810"/>
            <a:ext cx="809625" cy="809625"/>
          </a:xfrm>
          <a:prstGeom prst="rect">
            <a:avLst/>
          </a:prstGeom>
          <a:noFill/>
        </p:spPr>
      </p:pic>
      <p:pic>
        <p:nvPicPr>
          <p:cNvPr id="16" name="Picture 12" descr="C:\Documents and Settings\Админ\Рабочий стол\это тоже моё\Буквы\m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3143248"/>
            <a:ext cx="857250" cy="781050"/>
          </a:xfrm>
          <a:prstGeom prst="rect">
            <a:avLst/>
          </a:prstGeom>
          <a:noFill/>
        </p:spPr>
      </p:pic>
      <p:pic>
        <p:nvPicPr>
          <p:cNvPr id="17" name="Picture 27" descr="C:\Documents and Settings\Админ\Рабочий стол\это тоже моё\Буквы\a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14546" y="3071810"/>
            <a:ext cx="914400" cy="838200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0" y="6088559"/>
            <a:ext cx="89297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FF00"/>
                </a:solidFill>
              </a:rPr>
              <a:t>Wie heissen die </a:t>
            </a:r>
            <a:r>
              <a:rPr lang="de-DE" sz="4400" b="1" dirty="0" smtClean="0">
                <a:solidFill>
                  <a:srgbClr val="FFFF00"/>
                </a:solidFill>
              </a:rPr>
              <a:t>Frühlings</a:t>
            </a:r>
            <a:r>
              <a:rPr lang="en-US" sz="4400" b="1" dirty="0" smtClean="0">
                <a:solidFill>
                  <a:srgbClr val="FFFF00"/>
                </a:solidFill>
              </a:rPr>
              <a:t>monate?</a:t>
            </a:r>
            <a:endParaRPr lang="ru-RU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" descr="K:\АНИМАЦИИ 4\airpla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8818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357222" y="285728"/>
            <a:ext cx="5357818" cy="1143000"/>
          </a:xfrm>
        </p:spPr>
        <p:txBody>
          <a:bodyPr>
            <a:normAutofit fontScale="90000"/>
          </a:bodyPr>
          <a:lstStyle/>
          <a:p>
            <a:pPr lvl="0"/>
            <a:r>
              <a:rPr lang="de-DE" b="1" dirty="0" smtClean="0"/>
              <a:t>Die Sommermonate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de-DE" b="1" dirty="0" smtClean="0"/>
              <a:t>heißen: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8" descr="C:\Documents and Settings\Админ\Рабочий стол\это тоже моё\Буквы\i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1285860"/>
            <a:ext cx="809625" cy="809625"/>
          </a:xfrm>
          <a:prstGeom prst="rect">
            <a:avLst/>
          </a:prstGeom>
          <a:noFill/>
        </p:spPr>
      </p:pic>
      <p:pic>
        <p:nvPicPr>
          <p:cNvPr id="6" name="Picture 9" descr="C:\Documents and Settings\Админ\Рабочий стол\это тоже моё\Буквы\j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1214422"/>
            <a:ext cx="733425" cy="819150"/>
          </a:xfrm>
          <a:prstGeom prst="rect">
            <a:avLst/>
          </a:prstGeom>
          <a:noFill/>
        </p:spPr>
      </p:pic>
      <p:pic>
        <p:nvPicPr>
          <p:cNvPr id="7" name="Picture 13" descr="C:\Documents and Settings\Админ\Рабочий стол\это тоже моё\Буквы\n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1214422"/>
            <a:ext cx="876300" cy="809625"/>
          </a:xfrm>
          <a:prstGeom prst="rect">
            <a:avLst/>
          </a:prstGeom>
          <a:noFill/>
        </p:spPr>
      </p:pic>
      <p:pic>
        <p:nvPicPr>
          <p:cNvPr id="8" name="Picture 20" descr="C:\Documents and Settings\Админ\Рабочий стол\это тоже моё\Буквы\u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57422" y="1285860"/>
            <a:ext cx="847725" cy="762000"/>
          </a:xfrm>
          <a:prstGeom prst="rect">
            <a:avLst/>
          </a:prstGeom>
          <a:noFill/>
        </p:spPr>
      </p:pic>
      <p:pic>
        <p:nvPicPr>
          <p:cNvPr id="9" name="Picture 8" descr="C:\Documents and Settings\Админ\Рабочий стол\это тоже моё\Буквы\i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2500306"/>
            <a:ext cx="809625" cy="809625"/>
          </a:xfrm>
          <a:prstGeom prst="rect">
            <a:avLst/>
          </a:prstGeom>
          <a:noFill/>
        </p:spPr>
      </p:pic>
      <p:pic>
        <p:nvPicPr>
          <p:cNvPr id="10" name="Picture 9" descr="C:\Documents and Settings\Админ\Рабочий стол\это тоже моё\Буквы\j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1214422"/>
            <a:ext cx="733425" cy="819150"/>
          </a:xfrm>
          <a:prstGeom prst="rect">
            <a:avLst/>
          </a:prstGeom>
          <a:noFill/>
        </p:spPr>
      </p:pic>
      <p:pic>
        <p:nvPicPr>
          <p:cNvPr id="11" name="Picture 11" descr="C:\Documents and Settings\Админ\Рабочий стол\это тоже моё\Буквы\l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2" y="2428868"/>
            <a:ext cx="628650" cy="800100"/>
          </a:xfrm>
          <a:prstGeom prst="rect">
            <a:avLst/>
          </a:prstGeom>
          <a:noFill/>
        </p:spPr>
      </p:pic>
      <p:pic>
        <p:nvPicPr>
          <p:cNvPr id="12" name="Picture 20" descr="C:\Documents and Settings\Админ\Рабочий стол\это тоже моё\Буквы\u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68" y="2428868"/>
            <a:ext cx="847725" cy="762000"/>
          </a:xfrm>
          <a:prstGeom prst="rect">
            <a:avLst/>
          </a:prstGeom>
          <a:noFill/>
        </p:spPr>
      </p:pic>
      <p:pic>
        <p:nvPicPr>
          <p:cNvPr id="13" name="Picture 9" descr="C:\Documents and Settings\Админ\Рабочий стол\это тоже моё\Буквы\j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2285992"/>
            <a:ext cx="733425" cy="819150"/>
          </a:xfrm>
          <a:prstGeom prst="rect">
            <a:avLst/>
          </a:prstGeom>
          <a:noFill/>
        </p:spPr>
      </p:pic>
      <p:pic>
        <p:nvPicPr>
          <p:cNvPr id="14" name="Picture 6" descr="C:\Documents and Settings\Админ\Рабочий стол\это тоже моё\Буквы\g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86182" y="3643314"/>
            <a:ext cx="975127" cy="642942"/>
          </a:xfrm>
          <a:prstGeom prst="rect">
            <a:avLst/>
          </a:prstGeom>
          <a:noFill/>
        </p:spPr>
      </p:pic>
      <p:pic>
        <p:nvPicPr>
          <p:cNvPr id="15" name="Picture 18" descr="C:\Documents and Settings\Админ\Рабочий стол\это тоже моё\Буквы\s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86380" y="3571876"/>
            <a:ext cx="819150" cy="781050"/>
          </a:xfrm>
          <a:prstGeom prst="rect">
            <a:avLst/>
          </a:prstGeom>
          <a:noFill/>
        </p:spPr>
      </p:pic>
      <p:pic>
        <p:nvPicPr>
          <p:cNvPr id="16" name="Picture 19" descr="C:\Documents and Settings\Админ\Рабочий стол\это тоже моё\Буквы\t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000760" y="3429000"/>
            <a:ext cx="800100" cy="809625"/>
          </a:xfrm>
          <a:prstGeom prst="rect">
            <a:avLst/>
          </a:prstGeom>
          <a:noFill/>
        </p:spPr>
      </p:pic>
      <p:pic>
        <p:nvPicPr>
          <p:cNvPr id="17" name="Picture 20" descr="C:\Documents and Settings\Админ\Рабочий стол\это тоже моё\Буквы\u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3571876"/>
            <a:ext cx="847725" cy="762000"/>
          </a:xfrm>
          <a:prstGeom prst="rect">
            <a:avLst/>
          </a:prstGeom>
          <a:noFill/>
        </p:spPr>
      </p:pic>
      <p:pic>
        <p:nvPicPr>
          <p:cNvPr id="18" name="Picture 27" descr="C:\Documents and Settings\Админ\Рабочий стол\это тоже моё\Буквы\a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285984" y="3500438"/>
            <a:ext cx="914400" cy="838200"/>
          </a:xfrm>
          <a:prstGeom prst="rect">
            <a:avLst/>
          </a:prstGeom>
          <a:noFill/>
        </p:spPr>
      </p:pic>
      <p:pic>
        <p:nvPicPr>
          <p:cNvPr id="19" name="Picture 20" descr="C:\Documents and Settings\Админ\Рабочий стол\это тоже моё\Буквы\u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3571876"/>
            <a:ext cx="847725" cy="762000"/>
          </a:xfrm>
          <a:prstGeom prst="rect">
            <a:avLst/>
          </a:prstGeom>
          <a:noFill/>
        </p:spPr>
      </p:pic>
      <p:pic>
        <p:nvPicPr>
          <p:cNvPr id="21" name="Picture 6" descr="K:\он\7A2.GIF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28596" y="4714884"/>
            <a:ext cx="1354341" cy="1547818"/>
          </a:xfrm>
          <a:prstGeom prst="rect">
            <a:avLst/>
          </a:prstGeom>
          <a:noFill/>
        </p:spPr>
      </p:pic>
      <p:pic>
        <p:nvPicPr>
          <p:cNvPr id="22" name="Picture 4" descr="K:\он\14A6.GIF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357950" y="4857760"/>
            <a:ext cx="1588832" cy="1209679"/>
          </a:xfrm>
          <a:prstGeom prst="rect">
            <a:avLst/>
          </a:prstGeom>
          <a:noFill/>
        </p:spPr>
      </p:pic>
      <p:pic>
        <p:nvPicPr>
          <p:cNvPr id="24" name="Picture 4" descr="K:\он\14A6.GIF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500826" y="500042"/>
            <a:ext cx="1615488" cy="1229974"/>
          </a:xfrm>
          <a:prstGeom prst="rect">
            <a:avLst/>
          </a:prstGeom>
          <a:noFill/>
        </p:spPr>
      </p:pic>
      <p:pic>
        <p:nvPicPr>
          <p:cNvPr id="17410" name="Picture 2" descr="G:\Презентации\Аниме\СОЛНЦЕ\30.gif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429124" y="0"/>
            <a:ext cx="1357322" cy="1289456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0" y="6088559"/>
            <a:ext cx="89297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FF00"/>
                </a:solidFill>
              </a:rPr>
              <a:t>Wie heissen die </a:t>
            </a:r>
            <a:r>
              <a:rPr lang="de-DE" sz="4400" b="1" dirty="0" smtClean="0">
                <a:solidFill>
                  <a:srgbClr val="FFFF00"/>
                </a:solidFill>
              </a:rPr>
              <a:t>Sommer</a:t>
            </a:r>
            <a:r>
              <a:rPr lang="en-US" sz="4400" b="1" dirty="0" smtClean="0">
                <a:solidFill>
                  <a:srgbClr val="FFFF00"/>
                </a:solidFill>
              </a:rPr>
              <a:t>monate?</a:t>
            </a:r>
            <a:endParaRPr lang="ru-RU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G:\Презентации\Аниме\НАД. ИВАН,\КАРТИНЫ\kartina1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749" y="0"/>
            <a:ext cx="9180749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571504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de-DE" b="1" dirty="0" smtClean="0">
                <a:solidFill>
                  <a:schemeClr val="bg1"/>
                </a:solidFill>
              </a:rPr>
              <a:t>Die  Herbstmonate  heißen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8" name="Picture 4" descr="C:\Documents and Settings\Админ\Рабочий стол\это тоже моё\Буквы\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3071810"/>
            <a:ext cx="752475" cy="790575"/>
          </a:xfrm>
          <a:prstGeom prst="rect">
            <a:avLst/>
          </a:prstGeom>
          <a:noFill/>
        </p:spPr>
      </p:pic>
      <p:pic>
        <p:nvPicPr>
          <p:cNvPr id="9" name="Picture 12" descr="C:\Documents and Settings\Админ\Рабочий стол\это тоже моё\Буквы\m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3071810"/>
            <a:ext cx="1000132" cy="781050"/>
          </a:xfrm>
          <a:prstGeom prst="rect">
            <a:avLst/>
          </a:prstGeom>
          <a:noFill/>
        </p:spPr>
      </p:pic>
      <p:pic>
        <p:nvPicPr>
          <p:cNvPr id="11" name="Picture 17" descr="C:\Documents and Settings\Админ\Рабочий стол\это тоже моё\Буквы\r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29575" y="3071810"/>
            <a:ext cx="1114425" cy="771525"/>
          </a:xfrm>
          <a:prstGeom prst="rect">
            <a:avLst/>
          </a:prstGeom>
          <a:noFill/>
        </p:spPr>
      </p:pic>
      <p:pic>
        <p:nvPicPr>
          <p:cNvPr id="12" name="Picture 18" descr="C:\Documents and Settings\Админ\Рабочий стол\это тоже моё\Буквы\s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71670" y="3071810"/>
            <a:ext cx="819150" cy="781050"/>
          </a:xfrm>
          <a:prstGeom prst="rect">
            <a:avLst/>
          </a:prstGeom>
          <a:noFill/>
        </p:spPr>
      </p:pic>
      <p:pic>
        <p:nvPicPr>
          <p:cNvPr id="13" name="Picture 19" descr="C:\Documents and Settings\Админ\Рабочий стол\это тоже моё\Буквы\t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57686" y="3071810"/>
            <a:ext cx="800100" cy="809625"/>
          </a:xfrm>
          <a:prstGeom prst="rect">
            <a:avLst/>
          </a:prstGeom>
          <a:noFill/>
        </p:spPr>
      </p:pic>
      <p:pic>
        <p:nvPicPr>
          <p:cNvPr id="14" name="Picture 28" descr="C:\Documents and Settings\Админ\Рабочий стол\это тоже моё\Буквы\b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86578" y="3071810"/>
            <a:ext cx="723900" cy="809625"/>
          </a:xfrm>
          <a:prstGeom prst="rect">
            <a:avLst/>
          </a:prstGeom>
          <a:noFill/>
        </p:spPr>
      </p:pic>
      <p:pic>
        <p:nvPicPr>
          <p:cNvPr id="15" name="Picture 15" descr="C:\Documents and Settings\Админ\Рабочий стол\это тоже моё\Буквы\p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71868" y="3071810"/>
            <a:ext cx="785818" cy="847725"/>
          </a:xfrm>
          <a:prstGeom prst="rect">
            <a:avLst/>
          </a:prstGeom>
          <a:noFill/>
        </p:spPr>
      </p:pic>
      <p:pic>
        <p:nvPicPr>
          <p:cNvPr id="16" name="Picture 4" descr="C:\Documents and Settings\Админ\Рабочий стол\это тоже моё\Буквы\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071810"/>
            <a:ext cx="785818" cy="790575"/>
          </a:xfrm>
          <a:prstGeom prst="rect">
            <a:avLst/>
          </a:prstGeom>
          <a:noFill/>
        </p:spPr>
      </p:pic>
      <p:pic>
        <p:nvPicPr>
          <p:cNvPr id="17" name="Picture 4" descr="C:\Documents and Settings\Админ\Рабочий стол\это тоже моё\Буквы\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3071810"/>
            <a:ext cx="752475" cy="790575"/>
          </a:xfrm>
          <a:prstGeom prst="rect">
            <a:avLst/>
          </a:prstGeom>
          <a:noFill/>
        </p:spPr>
      </p:pic>
      <p:pic>
        <p:nvPicPr>
          <p:cNvPr id="18" name="Picture 4" descr="C:\Documents and Settings\Админ\Рабочий стол\это тоже моё\Буквы\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4714884"/>
            <a:ext cx="752475" cy="790575"/>
          </a:xfrm>
          <a:prstGeom prst="rect">
            <a:avLst/>
          </a:prstGeom>
          <a:noFill/>
        </p:spPr>
      </p:pic>
      <p:pic>
        <p:nvPicPr>
          <p:cNvPr id="19" name="Picture 10" descr="C:\Documents and Settings\Админ\Рабочий стол\это тоже моё\Буквы\k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000496" y="4714884"/>
            <a:ext cx="742950" cy="790575"/>
          </a:xfrm>
          <a:prstGeom prst="rect">
            <a:avLst/>
          </a:prstGeom>
          <a:noFill/>
        </p:spPr>
      </p:pic>
      <p:pic>
        <p:nvPicPr>
          <p:cNvPr id="20" name="Picture 14" descr="C:\Documents and Settings\Админ\Рабочий стол\это тоже моё\Буквы\o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143504" y="4786322"/>
            <a:ext cx="952500" cy="714375"/>
          </a:xfrm>
          <a:prstGeom prst="rect">
            <a:avLst/>
          </a:prstGeom>
          <a:noFill/>
        </p:spPr>
      </p:pic>
      <p:pic>
        <p:nvPicPr>
          <p:cNvPr id="21" name="Picture 16" descr="C:\Documents and Settings\Админ\Рабочий стол\это тоже моё\Буквы\q.gif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286116" y="4786322"/>
            <a:ext cx="895350" cy="809625"/>
          </a:xfrm>
          <a:prstGeom prst="rect">
            <a:avLst/>
          </a:prstGeom>
          <a:noFill/>
        </p:spPr>
      </p:pic>
      <p:pic>
        <p:nvPicPr>
          <p:cNvPr id="22" name="Picture 17" descr="C:\Documents and Settings\Админ\Рабочий стол\это тоже моё\Буквы\r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330" y="4714884"/>
            <a:ext cx="1114425" cy="771525"/>
          </a:xfrm>
          <a:prstGeom prst="rect">
            <a:avLst/>
          </a:prstGeom>
          <a:noFill/>
        </p:spPr>
      </p:pic>
      <p:pic>
        <p:nvPicPr>
          <p:cNvPr id="23" name="Picture 19" descr="C:\Documents and Settings\Админ\Рабочий стол\это тоже моё\Буквы\t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4714884"/>
            <a:ext cx="800100" cy="809625"/>
          </a:xfrm>
          <a:prstGeom prst="rect">
            <a:avLst/>
          </a:prstGeom>
          <a:noFill/>
        </p:spPr>
      </p:pic>
      <p:pic>
        <p:nvPicPr>
          <p:cNvPr id="24" name="Picture 28" descr="C:\Documents and Settings\Админ\Рабочий стол\это тоже моё\Буквы\b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29322" y="4786322"/>
            <a:ext cx="723900" cy="809625"/>
          </a:xfrm>
          <a:prstGeom prst="rect">
            <a:avLst/>
          </a:prstGeom>
          <a:noFill/>
        </p:spPr>
      </p:pic>
      <p:pic>
        <p:nvPicPr>
          <p:cNvPr id="25" name="Picture 4" descr="C:\Documents and Settings\Админ\Рабочий стол\это тоже моё\Буквы\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5643578"/>
            <a:ext cx="752475" cy="790575"/>
          </a:xfrm>
          <a:prstGeom prst="rect">
            <a:avLst/>
          </a:prstGeom>
          <a:noFill/>
        </p:spPr>
      </p:pic>
      <p:pic>
        <p:nvPicPr>
          <p:cNvPr id="26" name="Picture 12" descr="C:\Documents and Settings\Админ\Рабочий стол\это тоже моё\Буквы\m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5715016"/>
            <a:ext cx="857250" cy="781050"/>
          </a:xfrm>
          <a:prstGeom prst="rect">
            <a:avLst/>
          </a:prstGeom>
          <a:noFill/>
        </p:spPr>
      </p:pic>
      <p:pic>
        <p:nvPicPr>
          <p:cNvPr id="27" name="Picture 13" descr="C:\Documents and Settings\Админ\Рабочий стол\это тоже моё\Буквы\n.gif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071670" y="5572140"/>
            <a:ext cx="876300" cy="809625"/>
          </a:xfrm>
          <a:prstGeom prst="rect">
            <a:avLst/>
          </a:prstGeom>
          <a:noFill/>
        </p:spPr>
      </p:pic>
      <p:pic>
        <p:nvPicPr>
          <p:cNvPr id="28" name="Picture 14" descr="C:\Documents and Settings\Админ\Рабочий стол\это тоже моё\Буквы\o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714612" y="5715016"/>
            <a:ext cx="952500" cy="714375"/>
          </a:xfrm>
          <a:prstGeom prst="rect">
            <a:avLst/>
          </a:prstGeom>
          <a:noFill/>
        </p:spPr>
      </p:pic>
      <p:pic>
        <p:nvPicPr>
          <p:cNvPr id="29" name="Picture 17" descr="C:\Documents and Settings\Админ\Рабочий стол\это тоже моё\Буквы\r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78" y="5715016"/>
            <a:ext cx="1114425" cy="771525"/>
          </a:xfrm>
          <a:prstGeom prst="rect">
            <a:avLst/>
          </a:prstGeom>
          <a:noFill/>
        </p:spPr>
      </p:pic>
      <p:pic>
        <p:nvPicPr>
          <p:cNvPr id="30" name="Picture 21" descr="C:\Documents and Settings\Админ\Рабочий стол\это тоже моё\Буквы\v.gif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500430" y="5643578"/>
            <a:ext cx="895350" cy="838200"/>
          </a:xfrm>
          <a:prstGeom prst="rect">
            <a:avLst/>
          </a:prstGeom>
          <a:noFill/>
        </p:spPr>
      </p:pic>
      <p:pic>
        <p:nvPicPr>
          <p:cNvPr id="31" name="Picture 28" descr="C:\Documents and Settings\Админ\Рабочий стол\это тоже моё\Буквы\b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00694" y="5715016"/>
            <a:ext cx="723900" cy="809625"/>
          </a:xfrm>
          <a:prstGeom prst="rect">
            <a:avLst/>
          </a:prstGeom>
          <a:noFill/>
        </p:spPr>
      </p:pic>
      <p:pic>
        <p:nvPicPr>
          <p:cNvPr id="32" name="Picture 4" descr="C:\Documents and Settings\Админ\Рабочий стол\это тоже моё\Буквы\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5715016"/>
            <a:ext cx="752475" cy="790575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0" y="6334780"/>
            <a:ext cx="9144000" cy="52322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Wie heissen die </a:t>
            </a:r>
            <a:r>
              <a:rPr lang="de-DE" sz="2800" b="1" dirty="0" smtClean="0">
                <a:solidFill>
                  <a:schemeClr val="bg1"/>
                </a:solidFill>
              </a:rPr>
              <a:t>Herbst</a:t>
            </a:r>
            <a:r>
              <a:rPr lang="en-US" sz="2800" b="1" dirty="0" smtClean="0">
                <a:solidFill>
                  <a:schemeClr val="bg1"/>
                </a:solidFill>
              </a:rPr>
              <a:t>monate?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Wie hei</a:t>
            </a:r>
            <a:r>
              <a:rPr lang="el-GR" dirty="0" smtClean="0"/>
              <a:t>β</a:t>
            </a:r>
            <a:r>
              <a:rPr lang="de-DE" dirty="0" smtClean="0"/>
              <a:t>en  die Wintermonate?</a:t>
            </a:r>
            <a:endParaRPr lang="ru-RU" dirty="0"/>
          </a:p>
        </p:txBody>
      </p:sp>
      <p:pic>
        <p:nvPicPr>
          <p:cNvPr id="4" name="Содержимое 3" descr="kabi-kab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285860"/>
            <a:ext cx="7143800" cy="539356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Wie hei</a:t>
            </a:r>
            <a:r>
              <a:rPr lang="el-GR" dirty="0" smtClean="0"/>
              <a:t>β</a:t>
            </a:r>
            <a:r>
              <a:rPr lang="de-DE" dirty="0" smtClean="0"/>
              <a:t>en die Frühlingsmonate?</a:t>
            </a:r>
            <a:endParaRPr lang="ru-RU" dirty="0"/>
          </a:p>
        </p:txBody>
      </p:sp>
      <p:pic>
        <p:nvPicPr>
          <p:cNvPr id="4" name="Содержимое 3" descr="vesna_prishl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1285860"/>
            <a:ext cx="7358114" cy="51927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242</Words>
  <PresentationFormat>Экран (4:3)</PresentationFormat>
  <Paragraphs>58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Das Jahr  hat 4 Jahreszeiten: </vt:lpstr>
      <vt:lpstr>Слайд 3</vt:lpstr>
      <vt:lpstr>Die Wintermonate heißen:  </vt:lpstr>
      <vt:lpstr>Die Frühlingsmonate heißen:  </vt:lpstr>
      <vt:lpstr>Die Sommermonate  heißen: </vt:lpstr>
      <vt:lpstr>Die  Herbstmonate  heißen</vt:lpstr>
      <vt:lpstr>Wie heiβen  die Wintermonate?</vt:lpstr>
      <vt:lpstr>Wie heiβen die Frühlingsmonate?</vt:lpstr>
      <vt:lpstr>Wie heiβen die Sommermonate?</vt:lpstr>
      <vt:lpstr>Wie heiβen die Herbstmonate?</vt:lpstr>
      <vt:lpstr>Das Jahr hat  12 Monaten.</vt:lpstr>
      <vt:lpstr>Der erste Monat des Jahres heisst …</vt:lpstr>
      <vt:lpstr>Wir beschreiben das Wetter</vt:lpstr>
      <vt:lpstr>Wir beobachten das Wetter.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Аквариус</cp:lastModifiedBy>
  <cp:revision>26</cp:revision>
  <dcterms:modified xsi:type="dcterms:W3CDTF">2009-07-08T13:00:24Z</dcterms:modified>
</cp:coreProperties>
</file>