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1" r:id="rId6"/>
    <p:sldId id="262" r:id="rId7"/>
    <p:sldId id="263" r:id="rId8"/>
    <p:sldId id="264" r:id="rId9"/>
    <p:sldId id="265" r:id="rId10"/>
    <p:sldId id="260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16.06.2009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gnom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43174" y="3714752"/>
            <a:ext cx="344382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 гостях у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Белоснежки и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семи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г</a:t>
            </a:r>
            <a:r>
              <a:rPr lang="ru-RU" sz="4000" b="1" dirty="0" smtClean="0">
                <a:solidFill>
                  <a:srgbClr val="FF0000"/>
                </a:solidFill>
              </a:rPr>
              <a:t>номов.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3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21076b.jp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16" y="1285860"/>
            <a:ext cx="3050790" cy="261936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36" y="2000240"/>
            <a:ext cx="3000364" cy="48577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Das ist Sonntag.</a:t>
            </a:r>
            <a:br>
              <a:rPr lang="en-US" dirty="0" smtClean="0"/>
            </a:br>
            <a:r>
              <a:rPr lang="en-US" dirty="0" smtClean="0"/>
              <a:t>Sonntag ist der siebte Tag.</a:t>
            </a:r>
            <a:br>
              <a:rPr lang="en-US" dirty="0" smtClean="0"/>
            </a:br>
            <a:r>
              <a:rPr lang="en-US" dirty="0" smtClean="0"/>
              <a:t>Was macht Sonntag?</a:t>
            </a:r>
            <a:br>
              <a:rPr lang="en-US" dirty="0" smtClean="0"/>
            </a:br>
            <a:r>
              <a:rPr lang="en-US" dirty="0" smtClean="0"/>
              <a:t>Er liest.</a:t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4803_1_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358346" cy="6858000"/>
          </a:xfrm>
        </p:spPr>
      </p:pic>
      <p:sp>
        <p:nvSpPr>
          <p:cNvPr id="7" name="TextBox 6"/>
          <p:cNvSpPr txBox="1"/>
          <p:nvPr/>
        </p:nvSpPr>
        <p:spPr>
          <a:xfrm>
            <a:off x="3000364" y="642918"/>
            <a:ext cx="20511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Montag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Dienstag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Mittwoch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Donnerstag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Freitag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Sonnabend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Sonntag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714356"/>
            <a:ext cx="1684244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Schneewittchen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Давайте познакомимся</a:t>
            </a:r>
            <a:endParaRPr lang="ru-RU" dirty="0"/>
          </a:p>
        </p:txBody>
      </p:sp>
      <p:pic>
        <p:nvPicPr>
          <p:cNvPr id="4" name="Содержимое 3" descr="1234275725_dv35ussm2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214422"/>
            <a:ext cx="7286676" cy="53739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4647fd9ff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4755"/>
            <a:ext cx="5072066" cy="548324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Das ist 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Schneewittchen.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Wie ist 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Schneewittchen?</a:t>
            </a:r>
          </a:p>
          <a:p>
            <a:pPr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Sie ist schön.</a:t>
            </a:r>
          </a:p>
          <a:p>
            <a:pPr>
              <a:buNone/>
            </a:pPr>
            <a:endParaRPr lang="ru-RU" sz="3600" dirty="0"/>
          </a:p>
        </p:txBody>
      </p:sp>
      <p:pic>
        <p:nvPicPr>
          <p:cNvPr id="4" name="Рисунок 3" descr="0_e933_e708012a_XL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928670"/>
            <a:ext cx="3489969" cy="45720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Gnomi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629"/>
            <a:ext cx="5143504" cy="686962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9124" y="1928802"/>
            <a:ext cx="4714876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Das ist Montag.</a:t>
            </a:r>
            <a:br>
              <a:rPr lang="en-US" dirty="0" smtClean="0"/>
            </a:br>
            <a:r>
              <a:rPr lang="en-US" dirty="0" smtClean="0"/>
              <a:t>Montag ist der erste Tag.</a:t>
            </a:r>
            <a:br>
              <a:rPr lang="en-US" dirty="0" smtClean="0"/>
            </a:br>
            <a:r>
              <a:rPr lang="en-US" dirty="0" smtClean="0"/>
              <a:t>Was macht er?</a:t>
            </a:r>
            <a:br>
              <a:rPr lang="en-US" dirty="0" smtClean="0"/>
            </a:br>
            <a:r>
              <a:rPr lang="en-US" dirty="0" smtClean="0"/>
              <a:t>Montag springt.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Содержимое 3" descr="1000858732.jp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16" y="928670"/>
            <a:ext cx="3143240" cy="3143240"/>
          </a:xfrm>
          <a:prstGeom prst="ellipse">
            <a:avLst/>
          </a:prstGeom>
          <a:ln w="190500" cap="rnd">
            <a:solidFill>
              <a:srgbClr val="FFFF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4071942"/>
            <a:ext cx="6429388" cy="278605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Das ist Dienstag.</a:t>
            </a:r>
            <a:br>
              <a:rPr lang="en-US" dirty="0" smtClean="0"/>
            </a:br>
            <a:r>
              <a:rPr lang="en-US" dirty="0" smtClean="0"/>
              <a:t>Dienstag ist der zweite Tag.</a:t>
            </a:r>
            <a:br>
              <a:rPr lang="en-US" dirty="0" smtClean="0"/>
            </a:br>
            <a:r>
              <a:rPr lang="en-US" dirty="0" smtClean="0"/>
              <a:t>Was macht Dienstag.</a:t>
            </a:r>
            <a:br>
              <a:rPr lang="en-US" dirty="0" smtClean="0"/>
            </a:br>
            <a:r>
              <a:rPr lang="en-US" dirty="0" smtClean="0"/>
              <a:t>Dienstag singt.</a:t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c7537fd6c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Содержимое 5" descr="post-34031-1200770047.jp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A9A9A9"/>
              </a:clrFrom>
              <a:clrTo>
                <a:srgbClr val="A9A9A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00298" y="0"/>
            <a:ext cx="4748460" cy="4857760"/>
          </a:xfrm>
          <a:prstGeom prst="ellipse">
            <a:avLst/>
          </a:prstGeom>
          <a:ln w="190500" cap="rnd">
            <a:solidFill>
              <a:srgbClr val="FFFF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5000636"/>
            <a:ext cx="7215206" cy="1857364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Das ist Mittwoch.</a:t>
            </a:r>
            <a:br>
              <a:rPr lang="en-US" sz="3600" dirty="0" smtClean="0"/>
            </a:br>
            <a:r>
              <a:rPr lang="en-US" sz="3600" dirty="0" smtClean="0"/>
              <a:t>Mittwoch ist der dritte Tag.</a:t>
            </a:r>
            <a:br>
              <a:rPr lang="en-US" sz="3600" dirty="0" smtClean="0"/>
            </a:br>
            <a:r>
              <a:rPr lang="en-US" sz="3600" dirty="0" smtClean="0"/>
              <a:t>Was macht Mittwoch? Er gie</a:t>
            </a:r>
            <a:r>
              <a:rPr lang="el-GR" sz="3600" dirty="0" smtClean="0"/>
              <a:t>β</a:t>
            </a:r>
            <a:r>
              <a:rPr lang="en-US" sz="3600" dirty="0" smtClean="0"/>
              <a:t>t.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nom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0"/>
            <a:ext cx="6286512" cy="357186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Das ist Donnerstag.</a:t>
            </a:r>
            <a:br>
              <a:rPr lang="en-US" dirty="0" smtClean="0"/>
            </a:br>
            <a:r>
              <a:rPr lang="en-US" dirty="0" smtClean="0"/>
              <a:t>Donnerstag ist der vierte Tag. </a:t>
            </a:r>
            <a:br>
              <a:rPr lang="en-US" dirty="0" smtClean="0"/>
            </a:br>
            <a:r>
              <a:rPr lang="en-US" dirty="0" smtClean="0"/>
              <a:t>Was macht Donnerstag? </a:t>
            </a:r>
            <a:br>
              <a:rPr lang="en-US" dirty="0" smtClean="0"/>
            </a:br>
            <a:r>
              <a:rPr lang="en-US" dirty="0" smtClean="0"/>
              <a:t>Er hört Musik.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Содержимое 3" descr="o_tom_kak_gnom_pokinul_dom_avi_image4.jpg"/>
          <p:cNvPicPr>
            <a:picLocks noGrp="1" noChangeAspect="1"/>
          </p:cNvPicPr>
          <p:nvPr>
            <p:ph idx="1"/>
          </p:nvPr>
        </p:nvPicPr>
        <p:blipFill>
          <a:blip r:embed="rId3"/>
          <a:srcRect l="2648" t="2525" r="3700"/>
          <a:stretch>
            <a:fillRect/>
          </a:stretch>
        </p:blipFill>
        <p:spPr>
          <a:xfrm>
            <a:off x="1714480" y="3303581"/>
            <a:ext cx="5122529" cy="3554419"/>
          </a:xfrm>
          <a:prstGeom prst="ellipse">
            <a:avLst/>
          </a:prstGeom>
          <a:ln w="190500" cap="rnd">
            <a:solidFill>
              <a:srgbClr val="FFFF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9ba708b6e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2571744"/>
            <a:ext cx="361473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Das ist Freitag</a:t>
            </a:r>
            <a:r>
              <a:rPr lang="en-US" dirty="0" smtClean="0"/>
              <a:t>. Freitag ist der fünfte Tag. </a:t>
            </a:r>
            <a:br>
              <a:rPr lang="en-US" dirty="0" smtClean="0"/>
            </a:br>
            <a:r>
              <a:rPr lang="en-US" dirty="0" smtClean="0"/>
              <a:t>Was macht Freitag?</a:t>
            </a:r>
            <a:br>
              <a:rPr lang="en-US" dirty="0" smtClean="0"/>
            </a:br>
            <a:r>
              <a:rPr lang="en-US" dirty="0" smtClean="0"/>
              <a:t>Er schl</a:t>
            </a:r>
            <a:r>
              <a:rPr lang="en-US" dirty="0" smtClean="0">
                <a:latin typeface="Bell MT" pitchFamily="18" charset="0"/>
                <a:cs typeface="Arial"/>
              </a:rPr>
              <a:t>äft.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7" name="Содержимое 6" descr="14803_1_7.png"/>
          <p:cNvPicPr>
            <a:picLocks noGrp="1" noChangeAspect="1"/>
          </p:cNvPicPr>
          <p:nvPr>
            <p:ph idx="1"/>
          </p:nvPr>
        </p:nvPicPr>
        <p:blipFill>
          <a:blip r:embed="rId3"/>
          <a:srcRect t="71334" r="62897"/>
          <a:stretch>
            <a:fillRect/>
          </a:stretch>
        </p:blipFill>
        <p:spPr>
          <a:xfrm>
            <a:off x="1000100" y="3071810"/>
            <a:ext cx="3667093" cy="2000252"/>
          </a:xfrm>
          <a:prstGeom prst="ellipse">
            <a:avLst/>
          </a:prstGeom>
          <a:ln w="190500" cap="rnd">
            <a:solidFill>
              <a:srgbClr val="FFFF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etskajpobe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1546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30" y="3714752"/>
            <a:ext cx="8215370" cy="3143248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Das ist Sonnabend.</a:t>
            </a:r>
            <a:br>
              <a:rPr lang="en-US" dirty="0" smtClean="0"/>
            </a:br>
            <a:r>
              <a:rPr lang="en-US" dirty="0" smtClean="0"/>
              <a:t>Sonnabend ist der sechste Tag.</a:t>
            </a:r>
            <a:br>
              <a:rPr lang="en-US" dirty="0" smtClean="0"/>
            </a:br>
            <a:r>
              <a:rPr lang="en-US" dirty="0" smtClean="0"/>
              <a:t>Was macht Sonnabend?</a:t>
            </a:r>
            <a:br>
              <a:rPr lang="en-US" dirty="0" smtClean="0"/>
            </a:br>
            <a:r>
              <a:rPr lang="en-US" dirty="0" smtClean="0"/>
              <a:t>Er sitzt.</a:t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Содержимое 3" descr="39265.jpg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16" y="500042"/>
            <a:ext cx="3286148" cy="37147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48</Words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Давайте познакомимся</vt:lpstr>
      <vt:lpstr>Слайд 3</vt:lpstr>
      <vt:lpstr>Das ist Montag. Montag ist der erste Tag. Was macht er? Montag springt.</vt:lpstr>
      <vt:lpstr> Das ist Dienstag. Dienstag ist der zweite Tag. Was macht Dienstag. Dienstag singt. </vt:lpstr>
      <vt:lpstr> Das ist Mittwoch. Mittwoch ist der dritte Tag. Was macht Mittwoch? Er gieβt. </vt:lpstr>
      <vt:lpstr>Das ist Donnerstag. Donnerstag ist der vierte Tag.  Was macht Donnerstag?  Er hört Musik. </vt:lpstr>
      <vt:lpstr>Das ist Freitag. Freitag ist der fünfte Tag.  Was macht Freitag? Er schläft. </vt:lpstr>
      <vt:lpstr>  Das ist Sonnabend. Sonnabend ist der sechste Tag. Was macht Sonnabend? Er sitzt. </vt:lpstr>
      <vt:lpstr> Das ist Sonntag. Sonntag ist der siebte Tag. Was macht Sonntag? Er liest. 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Аквариус</cp:lastModifiedBy>
  <cp:revision>8</cp:revision>
  <dcterms:modified xsi:type="dcterms:W3CDTF">2009-06-16T08:52:26Z</dcterms:modified>
</cp:coreProperties>
</file>