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62" r:id="rId19"/>
    <p:sldId id="276" r:id="rId20"/>
    <p:sldId id="277" r:id="rId21"/>
    <p:sldId id="279" r:id="rId22"/>
    <p:sldId id="280" r:id="rId23"/>
    <p:sldId id="281" r:id="rId24"/>
    <p:sldId id="282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0D6DE2-4967-4743-9ED4-F582545A2D73}" type="datetimeFigureOut">
              <a:rPr lang="ru-RU" smtClean="0"/>
              <a:pPr/>
              <a:t>25.06.2009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08F12-E951-4B22-BF97-7AB28A2181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08F12-E951-4B22-BF97-7AB28A2181BE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52571877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4612" y="5572140"/>
            <a:ext cx="35656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rgbClr val="FFC000"/>
                </a:solidFill>
              </a:rPr>
              <a:t>Haustiere</a:t>
            </a:r>
            <a:endParaRPr lang="ru-RU" sz="6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tore_apendix_big1445_5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571480"/>
            <a:ext cx="7880137" cy="5691210"/>
          </a:xfrm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6072198" y="274638"/>
            <a:ext cx="261460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das Schwein</a:t>
            </a:r>
            <a:endParaRPr lang="ru-RU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tore_apendix_big1383_45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853246"/>
            <a:ext cx="7786742" cy="562375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274638"/>
            <a:ext cx="3043230" cy="114300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die Katze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27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646869"/>
            <a:ext cx="8072494" cy="583013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57544" cy="1143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das Pferd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-1326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208697"/>
            <a:ext cx="7072362" cy="50921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274638"/>
            <a:ext cx="2971792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smtClean="0"/>
              <a:t>der Esel</a:t>
            </a:r>
            <a:endParaRPr lang="ru-RU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tore_apendix_big1389_46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642918"/>
            <a:ext cx="7572428" cy="546897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274638"/>
            <a:ext cx="3614734" cy="11430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die Gans</a:t>
            </a:r>
            <a:endParaRPr lang="ru-RU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81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785794"/>
            <a:ext cx="7786742" cy="562375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884" y="274638"/>
            <a:ext cx="2828916" cy="1143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das Huhn</a:t>
            </a:r>
            <a:endParaRPr lang="ru-RU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tore_apendix_big1390_46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428604"/>
            <a:ext cx="8286808" cy="598491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274638"/>
            <a:ext cx="3328982" cy="114300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der Hahn</a:t>
            </a:r>
            <a:endParaRPr lang="ru-RU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tore_apendix_big1479_55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14290"/>
            <a:ext cx="8786842" cy="634605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6522" y="0"/>
            <a:ext cx="2757478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der Hund</a:t>
            </a:r>
            <a:endParaRPr lang="ru-RU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34097.jpg"/>
          <p:cNvPicPr>
            <a:picLocks noGrp="1" noChangeAspect="1"/>
          </p:cNvPicPr>
          <p:nvPr>
            <p:ph idx="1"/>
          </p:nvPr>
        </p:nvPicPr>
        <p:blipFill>
          <a:blip r:embed="rId2"/>
          <a:srcRect l="6400" t="9178" r="7200" b="821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57158" y="0"/>
            <a:ext cx="7848752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b="1" dirty="0" smtClean="0"/>
              <a:t>Welches Vieh und Geflügel  gibt es auf dem Lande? </a:t>
            </a:r>
            <a:endParaRPr lang="ru-RU" sz="28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untitled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05370" cy="6858000"/>
          </a:xfrm>
        </p:spPr>
      </p:pic>
      <p:sp>
        <p:nvSpPr>
          <p:cNvPr id="5" name="TextBox 4"/>
          <p:cNvSpPr txBox="1"/>
          <p:nvPr/>
        </p:nvSpPr>
        <p:spPr>
          <a:xfrm>
            <a:off x="6365675" y="6150114"/>
            <a:ext cx="2778325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4000" b="1" dirty="0" smtClean="0"/>
              <a:t>Wer ist das?</a:t>
            </a:r>
            <a:endParaRPr lang="ru-RU" sz="4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fb-D8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071538" y="0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das Schaf</a:t>
            </a:r>
            <a:endParaRPr lang="en-US" sz="2400" b="1" i="1" dirty="0" smtClean="0"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3000372"/>
            <a:ext cx="973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die Ente</a:t>
            </a:r>
            <a:endParaRPr lang="en-US" sz="2400" b="1" i="1" dirty="0" smtClean="0"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11590" y="3244334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der Hund </a:t>
            </a:r>
            <a:endParaRPr lang="en-US" sz="2400" b="1" i="1" dirty="0" smtClean="0"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214290"/>
            <a:ext cx="11015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der Hahn</a:t>
            </a:r>
            <a:endParaRPr lang="en-US" sz="2400" b="1" i="1" dirty="0" smtClean="0">
              <a:latin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00958" y="500042"/>
            <a:ext cx="1088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das Pferd</a:t>
            </a:r>
            <a:endParaRPr lang="en-US" sz="2400" b="1" i="1" dirty="0" smtClean="0">
              <a:latin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86578" y="3929066"/>
            <a:ext cx="934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die Kuh</a:t>
            </a:r>
            <a:endParaRPr lang="en-US" sz="2400" b="1" i="1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vcpCV66Uy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15467" cy="6858000"/>
          </a:xfrm>
        </p:spPr>
      </p:pic>
      <p:sp>
        <p:nvSpPr>
          <p:cNvPr id="5" name="TextBox 4"/>
          <p:cNvSpPr txBox="1"/>
          <p:nvPr/>
        </p:nvSpPr>
        <p:spPr>
          <a:xfrm>
            <a:off x="2786050" y="214290"/>
            <a:ext cx="552010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dirty="0" smtClean="0"/>
              <a:t>Was kann man in einem Dorf sehen?</a:t>
            </a:r>
            <a:endParaRPr lang="ru-RU" sz="2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auernhof_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39243"/>
            <a:ext cx="9144000" cy="6897244"/>
          </a:xfrm>
        </p:spPr>
      </p:pic>
      <p:sp>
        <p:nvSpPr>
          <p:cNvPr id="5" name="TextBox 4"/>
          <p:cNvSpPr txBox="1"/>
          <p:nvPr/>
        </p:nvSpPr>
        <p:spPr>
          <a:xfrm>
            <a:off x="357158" y="0"/>
            <a:ext cx="6278322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b="1" dirty="0" smtClean="0"/>
              <a:t>Welches Haustier seht ihr auf dem Bild ? </a:t>
            </a:r>
            <a:endParaRPr lang="ru-RU" sz="28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ids-pflanzen-auf-dem-bauernho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252553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8259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Obst und Gemüse auf dem Bauernhof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V1-Neutr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588682" cy="5857892"/>
          </a:xfrm>
        </p:spPr>
      </p:pic>
      <p:pic>
        <p:nvPicPr>
          <p:cNvPr id="7" name="Рисунок 6" descr="X8-Neutr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0"/>
            <a:ext cx="4572000" cy="58490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dirty="0" smtClean="0"/>
              <a:t>Wie sind die Haustiere?</a:t>
            </a:r>
            <a:endParaRPr lang="ru-RU" sz="7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64_0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958840"/>
          </a:xfrm>
        </p:spPr>
      </p:pic>
      <p:sp>
        <p:nvSpPr>
          <p:cNvPr id="6" name="TextBox 5"/>
          <p:cNvSpPr txBox="1"/>
          <p:nvPr/>
        </p:nvSpPr>
        <p:spPr>
          <a:xfrm>
            <a:off x="0" y="5929330"/>
            <a:ext cx="9144000" cy="70788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err="1" smtClean="0"/>
              <a:t>Wieviel</a:t>
            </a:r>
            <a:r>
              <a:rPr lang="en-US" sz="4000" dirty="0" smtClean="0"/>
              <a:t> Haustiere seht ihr auf dem Bild? </a:t>
            </a:r>
            <a:endParaRPr lang="ru-RU" sz="4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19566423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858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5018" y="2285992"/>
            <a:ext cx="3328982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Beschreibe </a:t>
            </a:r>
            <a:br>
              <a:rPr lang="en-US" dirty="0" smtClean="0"/>
            </a:br>
            <a:r>
              <a:rPr lang="en-US" dirty="0" smtClean="0"/>
              <a:t>das Bild. </a:t>
            </a:r>
            <a:br>
              <a:rPr lang="en-US" dirty="0" smtClean="0"/>
            </a:br>
            <a:r>
              <a:rPr lang="en-US" dirty="0" smtClean="0"/>
              <a:t>Was macht </a:t>
            </a:r>
            <a:br>
              <a:rPr lang="en-US" dirty="0" smtClean="0"/>
            </a:br>
            <a:r>
              <a:rPr lang="en-US" dirty="0" smtClean="0"/>
              <a:t>die Frau?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M5-Neutral.jpg"/>
          <p:cNvPicPr>
            <a:picLocks noGrp="1" noChangeAspect="1"/>
          </p:cNvPicPr>
          <p:nvPr>
            <p:ph idx="1"/>
          </p:nvPr>
        </p:nvPicPr>
        <p:blipFill>
          <a:blip r:embed="rId2"/>
          <a:srcRect r="50862" b="49377"/>
          <a:stretch>
            <a:fillRect/>
          </a:stretch>
        </p:blipFill>
        <p:spPr>
          <a:xfrm>
            <a:off x="714348" y="214290"/>
            <a:ext cx="7858180" cy="6341643"/>
          </a:xfrm>
        </p:spPr>
      </p:pic>
      <p:sp>
        <p:nvSpPr>
          <p:cNvPr id="5" name="Прямоугольник 4"/>
          <p:cNvSpPr/>
          <p:nvPr/>
        </p:nvSpPr>
        <p:spPr>
          <a:xfrm>
            <a:off x="6429388" y="2143116"/>
            <a:ext cx="1851789" cy="70788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die Kuh</a:t>
            </a:r>
            <a:endParaRPr lang="en-US" sz="4000" b="1" i="1" dirty="0" smtClean="0"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5857892"/>
            <a:ext cx="1814920" cy="58477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der Hahn</a:t>
            </a:r>
            <a:endParaRPr lang="en-US" sz="3200" b="1" i="1" dirty="0" smtClean="0"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428604"/>
            <a:ext cx="1725152" cy="58477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die Katze</a:t>
            </a:r>
            <a:endParaRPr lang="en-US" sz="3200" b="1" i="1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M5-Neutral.jpg"/>
          <p:cNvPicPr>
            <a:picLocks noGrp="1" noChangeAspect="1"/>
          </p:cNvPicPr>
          <p:nvPr>
            <p:ph idx="1"/>
          </p:nvPr>
        </p:nvPicPr>
        <p:blipFill>
          <a:blip r:embed="rId2"/>
          <a:srcRect l="49457" b="51069"/>
          <a:stretch>
            <a:fillRect/>
          </a:stretch>
        </p:blipFill>
        <p:spPr>
          <a:xfrm>
            <a:off x="428596" y="294246"/>
            <a:ext cx="8184462" cy="6206588"/>
          </a:xfrm>
        </p:spPr>
      </p:pic>
      <p:sp>
        <p:nvSpPr>
          <p:cNvPr id="5" name="Прямоугольник 4"/>
          <p:cNvSpPr/>
          <p:nvPr/>
        </p:nvSpPr>
        <p:spPr>
          <a:xfrm>
            <a:off x="5929322" y="428604"/>
            <a:ext cx="1992853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das Pferd</a:t>
            </a:r>
            <a:endParaRPr lang="en-US" sz="3600" b="1" i="1" dirty="0" smtClean="0"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500042"/>
            <a:ext cx="1832553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000" dirty="0" smtClean="0"/>
              <a:t>die Eule</a:t>
            </a:r>
            <a:endParaRPr lang="ru-RU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M5-Neutral.jpg"/>
          <p:cNvPicPr>
            <a:picLocks noGrp="1" noChangeAspect="1"/>
          </p:cNvPicPr>
          <p:nvPr>
            <p:ph idx="1"/>
          </p:nvPr>
        </p:nvPicPr>
        <p:blipFill>
          <a:blip r:embed="rId2"/>
          <a:srcRect t="49877" r="50000"/>
          <a:stretch>
            <a:fillRect/>
          </a:stretch>
        </p:blipFill>
        <p:spPr>
          <a:xfrm>
            <a:off x="0" y="0"/>
            <a:ext cx="9144000" cy="6787722"/>
          </a:xfrm>
        </p:spPr>
      </p:pic>
      <p:sp>
        <p:nvSpPr>
          <p:cNvPr id="5" name="TextBox 4"/>
          <p:cNvSpPr txBox="1"/>
          <p:nvPr/>
        </p:nvSpPr>
        <p:spPr>
          <a:xfrm>
            <a:off x="357158" y="214290"/>
            <a:ext cx="1941429" cy="6463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/>
              <a:t>die Ziege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072330" y="0"/>
            <a:ext cx="1685077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die Kuh</a:t>
            </a:r>
            <a:endParaRPr lang="en-US" sz="3600" b="1" i="1" dirty="0" smtClean="0"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86578" y="3214686"/>
            <a:ext cx="1717137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das Schwein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28926" y="6000768"/>
            <a:ext cx="1587294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die Ente</a:t>
            </a:r>
            <a:endParaRPr lang="en-US" sz="3200" b="1" i="1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M5-Neutral.jpg"/>
          <p:cNvPicPr>
            <a:picLocks noGrp="1" noChangeAspect="1"/>
          </p:cNvPicPr>
          <p:nvPr>
            <p:ph idx="1"/>
          </p:nvPr>
        </p:nvPicPr>
        <p:blipFill>
          <a:blip r:embed="rId2"/>
          <a:srcRect l="48764" t="49877"/>
          <a:stretch>
            <a:fillRect/>
          </a:stretch>
        </p:blipFill>
        <p:spPr>
          <a:xfrm>
            <a:off x="0" y="78376"/>
            <a:ext cx="9144000" cy="6678669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2973891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i="1" dirty="0" smtClean="0">
                <a:latin typeface="Times New Roman" pitchFamily="18" charset="0"/>
                <a:cs typeface="Times New Roman" pitchFamily="18" charset="0"/>
              </a:rPr>
              <a:t>das Schaf</a:t>
            </a:r>
            <a:endParaRPr lang="en-US" sz="5400" b="1" i="1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rocon880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214290"/>
            <a:ext cx="6429420" cy="644549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</a:t>
            </a:r>
            <a:r>
              <a:rPr lang="en-US" dirty="0" smtClean="0"/>
              <a:t>as Kalb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der </a:t>
            </a:r>
            <a:r>
              <a:rPr lang="de-DE" dirty="0" smtClean="0"/>
              <a:t>Stier</a:t>
            </a:r>
            <a:endParaRPr lang="ru-RU" dirty="0"/>
          </a:p>
        </p:txBody>
      </p:sp>
      <p:pic>
        <p:nvPicPr>
          <p:cNvPr id="4" name="Содержимое 3" descr="store_apendix_big1413_48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162811"/>
            <a:ext cx="7358114" cy="531419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328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30951"/>
            <a:ext cx="8786842" cy="6346053"/>
          </a:xfrm>
        </p:spPr>
      </p:pic>
      <p:sp>
        <p:nvSpPr>
          <p:cNvPr id="5" name="Прямоугольник 4"/>
          <p:cNvSpPr/>
          <p:nvPr/>
        </p:nvSpPr>
        <p:spPr>
          <a:xfrm>
            <a:off x="5929322" y="0"/>
            <a:ext cx="2973891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i="1" dirty="0" smtClean="0">
                <a:latin typeface="Times New Roman" pitchFamily="18" charset="0"/>
                <a:cs typeface="Times New Roman" pitchFamily="18" charset="0"/>
              </a:rPr>
              <a:t>das Schaf</a:t>
            </a:r>
            <a:endParaRPr lang="en-US" sz="5400" b="1" i="1" dirty="0" smtClean="0">
              <a:latin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106</Words>
  <PresentationFormat>Экран (4:3)</PresentationFormat>
  <Paragraphs>37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das Kalb</vt:lpstr>
      <vt:lpstr>der Stier</vt:lpstr>
      <vt:lpstr>Слайд 9</vt:lpstr>
      <vt:lpstr>das Schwein</vt:lpstr>
      <vt:lpstr>die Katze</vt:lpstr>
      <vt:lpstr>das Pferd</vt:lpstr>
      <vt:lpstr>der Esel</vt:lpstr>
      <vt:lpstr>die Gans</vt:lpstr>
      <vt:lpstr>das Huhn</vt:lpstr>
      <vt:lpstr>der Hahn</vt:lpstr>
      <vt:lpstr>der Hund</vt:lpstr>
      <vt:lpstr>Слайд 18</vt:lpstr>
      <vt:lpstr>Слайд 19</vt:lpstr>
      <vt:lpstr>Слайд 20</vt:lpstr>
      <vt:lpstr>Слайд 21</vt:lpstr>
      <vt:lpstr>Obst und Gemüse auf dem Bauernhof</vt:lpstr>
      <vt:lpstr>Слайд 23</vt:lpstr>
      <vt:lpstr>Слайд 24</vt:lpstr>
      <vt:lpstr>Beschreibe  das Bild.  Was macht  die Frau?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Аквариус</cp:lastModifiedBy>
  <cp:revision>13</cp:revision>
  <dcterms:modified xsi:type="dcterms:W3CDTF">2009-06-25T05:24:15Z</dcterms:modified>
</cp:coreProperties>
</file>