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8" r:id="rId2"/>
    <p:sldId id="256" r:id="rId3"/>
    <p:sldId id="265" r:id="rId4"/>
    <p:sldId id="264" r:id="rId5"/>
    <p:sldId id="257" r:id="rId6"/>
    <p:sldId id="259" r:id="rId7"/>
    <p:sldId id="262" r:id="rId8"/>
    <p:sldId id="266" r:id="rId9"/>
    <p:sldId id="260" r:id="rId10"/>
    <p:sldId id="263" r:id="rId11"/>
    <p:sldId id="271" r:id="rId12"/>
    <p:sldId id="272" r:id="rId13"/>
    <p:sldId id="267" r:id="rId14"/>
    <p:sldId id="270" r:id="rId15"/>
    <p:sldId id="273" r:id="rId16"/>
    <p:sldId id="274" r:id="rId17"/>
    <p:sldId id="269" r:id="rId18"/>
    <p:sldId id="268" r:id="rId19"/>
    <p:sldId id="278" r:id="rId20"/>
    <p:sldId id="279" r:id="rId21"/>
    <p:sldId id="277" r:id="rId22"/>
    <p:sldId id="275" r:id="rId23"/>
    <p:sldId id="280" r:id="rId24"/>
    <p:sldId id="281" r:id="rId25"/>
    <p:sldId id="276" r:id="rId26"/>
    <p:sldId id="282" r:id="rId27"/>
    <p:sldId id="285" r:id="rId28"/>
    <p:sldId id="286" r:id="rId29"/>
    <p:sldId id="284" r:id="rId30"/>
    <p:sldId id="28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4CCC6-30D0-4A16-84CC-5BD117AF640A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6712BA-C587-4B48-9FAC-5050233D3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6712BA-C587-4B48-9FAC-5050233D3C9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gif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7_big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1214422"/>
            <a:ext cx="82531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000" b="1" dirty="0" smtClean="0">
                <a:solidFill>
                  <a:srgbClr val="FF0000"/>
                </a:solidFill>
              </a:rPr>
              <a:t>Найди  лишнее </a:t>
            </a:r>
          </a:p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слово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1238933950_pr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42910" y="4714884"/>
            <a:ext cx="1428760" cy="1956437"/>
          </a:xfrm>
          <a:prstGeom prst="rect">
            <a:avLst/>
          </a:prstGeom>
        </p:spPr>
      </p:pic>
      <p:pic>
        <p:nvPicPr>
          <p:cNvPr id="9" name="Рисунок 8" descr="7_big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8" y="4691064"/>
            <a:ext cx="2166936" cy="2166936"/>
          </a:xfrm>
          <a:prstGeom prst="rect">
            <a:avLst/>
          </a:prstGeom>
        </p:spPr>
      </p:pic>
      <p:grpSp>
        <p:nvGrpSpPr>
          <p:cNvPr id="10" name="Group 45"/>
          <p:cNvGrpSpPr>
            <a:grpSpLocks/>
          </p:cNvGrpSpPr>
          <p:nvPr/>
        </p:nvGrpSpPr>
        <p:grpSpPr bwMode="auto">
          <a:xfrm flipH="1">
            <a:off x="6429388" y="5214950"/>
            <a:ext cx="2301915" cy="998527"/>
            <a:chOff x="877" y="1981"/>
            <a:chExt cx="4022" cy="1420"/>
          </a:xfrm>
        </p:grpSpPr>
        <p:sp>
          <p:nvSpPr>
            <p:cNvPr id="11" name="Freeform 3"/>
            <p:cNvSpPr>
              <a:spLocks/>
            </p:cNvSpPr>
            <p:nvPr/>
          </p:nvSpPr>
          <p:spPr bwMode="auto">
            <a:xfrm>
              <a:off x="2008" y="1981"/>
              <a:ext cx="2471" cy="460"/>
            </a:xfrm>
            <a:custGeom>
              <a:avLst/>
              <a:gdLst/>
              <a:ahLst/>
              <a:cxnLst>
                <a:cxn ang="0">
                  <a:pos x="1117" y="460"/>
                </a:cxn>
                <a:cxn ang="0">
                  <a:pos x="1091" y="460"/>
                </a:cxn>
                <a:cxn ang="0">
                  <a:pos x="1222" y="79"/>
                </a:cxn>
                <a:cxn ang="0">
                  <a:pos x="1091" y="66"/>
                </a:cxn>
                <a:cxn ang="0">
                  <a:pos x="696" y="66"/>
                </a:cxn>
                <a:cxn ang="0">
                  <a:pos x="578" y="79"/>
                </a:cxn>
                <a:cxn ang="0">
                  <a:pos x="446" y="92"/>
                </a:cxn>
                <a:cxn ang="0">
                  <a:pos x="407" y="132"/>
                </a:cxn>
                <a:cxn ang="0">
                  <a:pos x="65" y="421"/>
                </a:cxn>
                <a:cxn ang="0">
                  <a:pos x="0" y="421"/>
                </a:cxn>
                <a:cxn ang="0">
                  <a:pos x="460" y="40"/>
                </a:cxn>
                <a:cxn ang="0">
                  <a:pos x="617" y="26"/>
                </a:cxn>
                <a:cxn ang="0">
                  <a:pos x="815" y="13"/>
                </a:cxn>
                <a:cxn ang="0">
                  <a:pos x="1012" y="0"/>
                </a:cxn>
                <a:cxn ang="0">
                  <a:pos x="1393" y="0"/>
                </a:cxn>
                <a:cxn ang="0">
                  <a:pos x="1590" y="13"/>
                </a:cxn>
                <a:cxn ang="0">
                  <a:pos x="1774" y="26"/>
                </a:cxn>
                <a:cxn ang="0">
                  <a:pos x="1971" y="40"/>
                </a:cxn>
                <a:cxn ang="0">
                  <a:pos x="1998" y="53"/>
                </a:cxn>
                <a:cxn ang="0">
                  <a:pos x="2063" y="53"/>
                </a:cxn>
                <a:cxn ang="0">
                  <a:pos x="2090" y="66"/>
                </a:cxn>
                <a:cxn ang="0">
                  <a:pos x="2116" y="79"/>
                </a:cxn>
                <a:cxn ang="0">
                  <a:pos x="2155" y="105"/>
                </a:cxn>
                <a:cxn ang="0">
                  <a:pos x="2471" y="408"/>
                </a:cxn>
                <a:cxn ang="0">
                  <a:pos x="2471" y="421"/>
                </a:cxn>
                <a:cxn ang="0">
                  <a:pos x="2142" y="132"/>
                </a:cxn>
                <a:cxn ang="0">
                  <a:pos x="2103" y="92"/>
                </a:cxn>
                <a:cxn ang="0">
                  <a:pos x="2076" y="79"/>
                </a:cxn>
                <a:cxn ang="0">
                  <a:pos x="1275" y="79"/>
                </a:cxn>
                <a:cxn ang="0">
                  <a:pos x="1261" y="105"/>
                </a:cxn>
                <a:cxn ang="0">
                  <a:pos x="1143" y="460"/>
                </a:cxn>
                <a:cxn ang="0">
                  <a:pos x="1117" y="460"/>
                </a:cxn>
              </a:cxnLst>
              <a:rect l="0" t="0" r="r" b="b"/>
              <a:pathLst>
                <a:path w="2471" h="460">
                  <a:moveTo>
                    <a:pt x="1117" y="460"/>
                  </a:moveTo>
                  <a:lnTo>
                    <a:pt x="1091" y="460"/>
                  </a:lnTo>
                  <a:lnTo>
                    <a:pt x="1222" y="79"/>
                  </a:lnTo>
                  <a:lnTo>
                    <a:pt x="1091" y="66"/>
                  </a:lnTo>
                  <a:lnTo>
                    <a:pt x="696" y="66"/>
                  </a:lnTo>
                  <a:lnTo>
                    <a:pt x="578" y="79"/>
                  </a:lnTo>
                  <a:lnTo>
                    <a:pt x="446" y="92"/>
                  </a:lnTo>
                  <a:lnTo>
                    <a:pt x="407" y="132"/>
                  </a:lnTo>
                  <a:lnTo>
                    <a:pt x="65" y="421"/>
                  </a:lnTo>
                  <a:lnTo>
                    <a:pt x="0" y="421"/>
                  </a:lnTo>
                  <a:lnTo>
                    <a:pt x="460" y="40"/>
                  </a:lnTo>
                  <a:lnTo>
                    <a:pt x="617" y="26"/>
                  </a:lnTo>
                  <a:lnTo>
                    <a:pt x="815" y="13"/>
                  </a:lnTo>
                  <a:lnTo>
                    <a:pt x="1012" y="0"/>
                  </a:lnTo>
                  <a:lnTo>
                    <a:pt x="1393" y="0"/>
                  </a:lnTo>
                  <a:lnTo>
                    <a:pt x="1590" y="13"/>
                  </a:lnTo>
                  <a:lnTo>
                    <a:pt x="1774" y="26"/>
                  </a:lnTo>
                  <a:lnTo>
                    <a:pt x="1971" y="40"/>
                  </a:lnTo>
                  <a:lnTo>
                    <a:pt x="1998" y="53"/>
                  </a:lnTo>
                  <a:lnTo>
                    <a:pt x="2063" y="53"/>
                  </a:lnTo>
                  <a:lnTo>
                    <a:pt x="2090" y="66"/>
                  </a:lnTo>
                  <a:lnTo>
                    <a:pt x="2116" y="79"/>
                  </a:lnTo>
                  <a:lnTo>
                    <a:pt x="2155" y="105"/>
                  </a:lnTo>
                  <a:lnTo>
                    <a:pt x="2471" y="408"/>
                  </a:lnTo>
                  <a:lnTo>
                    <a:pt x="2471" y="421"/>
                  </a:lnTo>
                  <a:lnTo>
                    <a:pt x="2142" y="132"/>
                  </a:lnTo>
                  <a:lnTo>
                    <a:pt x="2103" y="92"/>
                  </a:lnTo>
                  <a:lnTo>
                    <a:pt x="2076" y="79"/>
                  </a:lnTo>
                  <a:lnTo>
                    <a:pt x="1275" y="79"/>
                  </a:lnTo>
                  <a:lnTo>
                    <a:pt x="1261" y="105"/>
                  </a:lnTo>
                  <a:lnTo>
                    <a:pt x="1143" y="460"/>
                  </a:lnTo>
                  <a:lnTo>
                    <a:pt x="1117" y="460"/>
                  </a:lnTo>
                  <a:close/>
                </a:path>
              </a:pathLst>
            </a:custGeom>
            <a:solidFill>
              <a:srgbClr val="FF24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4"/>
            <p:cNvSpPr>
              <a:spLocks/>
            </p:cNvSpPr>
            <p:nvPr/>
          </p:nvSpPr>
          <p:spPr bwMode="auto">
            <a:xfrm>
              <a:off x="2823" y="2021"/>
              <a:ext cx="446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1" y="0"/>
                </a:cxn>
                <a:cxn ang="0">
                  <a:pos x="446" y="13"/>
                </a:cxn>
                <a:cxn ang="0">
                  <a:pos x="302" y="420"/>
                </a:cxn>
              </a:cxnLst>
              <a:rect l="0" t="0" r="r" b="b"/>
              <a:pathLst>
                <a:path w="446" h="420">
                  <a:moveTo>
                    <a:pt x="0" y="0"/>
                  </a:moveTo>
                  <a:lnTo>
                    <a:pt x="341" y="0"/>
                  </a:lnTo>
                  <a:lnTo>
                    <a:pt x="446" y="13"/>
                  </a:lnTo>
                  <a:lnTo>
                    <a:pt x="302" y="42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269" y="2060"/>
              <a:ext cx="1039" cy="368"/>
            </a:xfrm>
            <a:custGeom>
              <a:avLst/>
              <a:gdLst/>
              <a:ahLst/>
              <a:cxnLst>
                <a:cxn ang="0">
                  <a:pos x="973" y="368"/>
                </a:cxn>
                <a:cxn ang="0">
                  <a:pos x="723" y="26"/>
                </a:cxn>
                <a:cxn ang="0">
                  <a:pos x="0" y="26"/>
                </a:cxn>
                <a:cxn ang="0">
                  <a:pos x="14" y="0"/>
                </a:cxn>
                <a:cxn ang="0">
                  <a:pos x="737" y="0"/>
                </a:cxn>
                <a:cxn ang="0">
                  <a:pos x="1039" y="368"/>
                </a:cxn>
                <a:cxn ang="0">
                  <a:pos x="973" y="368"/>
                </a:cxn>
              </a:cxnLst>
              <a:rect l="0" t="0" r="r" b="b"/>
              <a:pathLst>
                <a:path w="1039" h="368">
                  <a:moveTo>
                    <a:pt x="973" y="368"/>
                  </a:moveTo>
                  <a:lnTo>
                    <a:pt x="723" y="26"/>
                  </a:lnTo>
                  <a:lnTo>
                    <a:pt x="0" y="26"/>
                  </a:lnTo>
                  <a:lnTo>
                    <a:pt x="14" y="0"/>
                  </a:lnTo>
                  <a:lnTo>
                    <a:pt x="737" y="0"/>
                  </a:lnTo>
                  <a:lnTo>
                    <a:pt x="1039" y="368"/>
                  </a:lnTo>
                  <a:lnTo>
                    <a:pt x="973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006" y="2060"/>
              <a:ext cx="473" cy="3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8" y="0"/>
                </a:cxn>
                <a:cxn ang="0">
                  <a:pos x="105" y="13"/>
                </a:cxn>
                <a:cxn ang="0">
                  <a:pos x="144" y="53"/>
                </a:cxn>
                <a:cxn ang="0">
                  <a:pos x="473" y="342"/>
                </a:cxn>
                <a:cxn ang="0">
                  <a:pos x="460" y="355"/>
                </a:cxn>
                <a:cxn ang="0">
                  <a:pos x="460" y="368"/>
                </a:cxn>
                <a:cxn ang="0">
                  <a:pos x="302" y="368"/>
                </a:cxn>
                <a:cxn ang="0">
                  <a:pos x="0" y="0"/>
                </a:cxn>
              </a:cxnLst>
              <a:rect l="0" t="0" r="r" b="b"/>
              <a:pathLst>
                <a:path w="473" h="368">
                  <a:moveTo>
                    <a:pt x="0" y="0"/>
                  </a:moveTo>
                  <a:lnTo>
                    <a:pt x="78" y="0"/>
                  </a:lnTo>
                  <a:lnTo>
                    <a:pt x="105" y="13"/>
                  </a:lnTo>
                  <a:lnTo>
                    <a:pt x="144" y="53"/>
                  </a:lnTo>
                  <a:lnTo>
                    <a:pt x="473" y="342"/>
                  </a:lnTo>
                  <a:lnTo>
                    <a:pt x="460" y="355"/>
                  </a:lnTo>
                  <a:lnTo>
                    <a:pt x="460" y="368"/>
                  </a:lnTo>
                  <a:lnTo>
                    <a:pt x="302" y="3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3151" y="2086"/>
              <a:ext cx="158" cy="355"/>
            </a:xfrm>
            <a:custGeom>
              <a:avLst/>
              <a:gdLst/>
              <a:ahLst/>
              <a:cxnLst>
                <a:cxn ang="0">
                  <a:pos x="0" y="355"/>
                </a:cxn>
                <a:cxn ang="0">
                  <a:pos x="118" y="0"/>
                </a:cxn>
                <a:cxn ang="0">
                  <a:pos x="158" y="0"/>
                </a:cxn>
                <a:cxn ang="0">
                  <a:pos x="145" y="27"/>
                </a:cxn>
                <a:cxn ang="0">
                  <a:pos x="40" y="355"/>
                </a:cxn>
                <a:cxn ang="0">
                  <a:pos x="0" y="355"/>
                </a:cxn>
              </a:cxnLst>
              <a:rect l="0" t="0" r="r" b="b"/>
              <a:pathLst>
                <a:path w="158" h="355">
                  <a:moveTo>
                    <a:pt x="0" y="355"/>
                  </a:moveTo>
                  <a:lnTo>
                    <a:pt x="118" y="0"/>
                  </a:lnTo>
                  <a:lnTo>
                    <a:pt x="158" y="0"/>
                  </a:lnTo>
                  <a:lnTo>
                    <a:pt x="145" y="27"/>
                  </a:lnTo>
                  <a:lnTo>
                    <a:pt x="40" y="355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192" y="2047"/>
              <a:ext cx="1038" cy="394"/>
            </a:xfrm>
            <a:custGeom>
              <a:avLst/>
              <a:gdLst/>
              <a:ahLst/>
              <a:cxnLst>
                <a:cxn ang="0">
                  <a:pos x="683" y="381"/>
                </a:cxn>
                <a:cxn ang="0">
                  <a:pos x="473" y="368"/>
                </a:cxn>
                <a:cxn ang="0">
                  <a:pos x="249" y="355"/>
                </a:cxn>
                <a:cxn ang="0">
                  <a:pos x="0" y="355"/>
                </a:cxn>
                <a:cxn ang="0">
                  <a:pos x="670" y="302"/>
                </a:cxn>
                <a:cxn ang="0">
                  <a:pos x="696" y="223"/>
                </a:cxn>
                <a:cxn ang="0">
                  <a:pos x="696" y="197"/>
                </a:cxn>
                <a:cxn ang="0">
                  <a:pos x="709" y="184"/>
                </a:cxn>
                <a:cxn ang="0">
                  <a:pos x="709" y="171"/>
                </a:cxn>
                <a:cxn ang="0">
                  <a:pos x="723" y="171"/>
                </a:cxn>
                <a:cxn ang="0">
                  <a:pos x="736" y="158"/>
                </a:cxn>
                <a:cxn ang="0">
                  <a:pos x="762" y="158"/>
                </a:cxn>
                <a:cxn ang="0">
                  <a:pos x="907" y="145"/>
                </a:cxn>
                <a:cxn ang="0">
                  <a:pos x="933" y="66"/>
                </a:cxn>
                <a:cxn ang="0">
                  <a:pos x="223" y="66"/>
                </a:cxn>
                <a:cxn ang="0">
                  <a:pos x="262" y="26"/>
                </a:cxn>
                <a:cxn ang="0">
                  <a:pos x="394" y="13"/>
                </a:cxn>
                <a:cxn ang="0">
                  <a:pos x="512" y="0"/>
                </a:cxn>
                <a:cxn ang="0">
                  <a:pos x="907" y="0"/>
                </a:cxn>
                <a:cxn ang="0">
                  <a:pos x="1038" y="13"/>
                </a:cxn>
                <a:cxn ang="0">
                  <a:pos x="907" y="394"/>
                </a:cxn>
                <a:cxn ang="0">
                  <a:pos x="683" y="381"/>
                </a:cxn>
              </a:cxnLst>
              <a:rect l="0" t="0" r="r" b="b"/>
              <a:pathLst>
                <a:path w="1038" h="394">
                  <a:moveTo>
                    <a:pt x="683" y="381"/>
                  </a:moveTo>
                  <a:lnTo>
                    <a:pt x="473" y="368"/>
                  </a:lnTo>
                  <a:lnTo>
                    <a:pt x="249" y="355"/>
                  </a:lnTo>
                  <a:lnTo>
                    <a:pt x="0" y="355"/>
                  </a:lnTo>
                  <a:lnTo>
                    <a:pt x="670" y="302"/>
                  </a:lnTo>
                  <a:lnTo>
                    <a:pt x="696" y="223"/>
                  </a:lnTo>
                  <a:lnTo>
                    <a:pt x="696" y="197"/>
                  </a:lnTo>
                  <a:lnTo>
                    <a:pt x="709" y="184"/>
                  </a:lnTo>
                  <a:lnTo>
                    <a:pt x="709" y="171"/>
                  </a:lnTo>
                  <a:lnTo>
                    <a:pt x="723" y="171"/>
                  </a:lnTo>
                  <a:lnTo>
                    <a:pt x="736" y="158"/>
                  </a:lnTo>
                  <a:lnTo>
                    <a:pt x="762" y="158"/>
                  </a:lnTo>
                  <a:lnTo>
                    <a:pt x="907" y="145"/>
                  </a:lnTo>
                  <a:lnTo>
                    <a:pt x="933" y="66"/>
                  </a:lnTo>
                  <a:lnTo>
                    <a:pt x="223" y="66"/>
                  </a:lnTo>
                  <a:lnTo>
                    <a:pt x="262" y="26"/>
                  </a:lnTo>
                  <a:lnTo>
                    <a:pt x="394" y="13"/>
                  </a:lnTo>
                  <a:lnTo>
                    <a:pt x="512" y="0"/>
                  </a:lnTo>
                  <a:lnTo>
                    <a:pt x="907" y="0"/>
                  </a:lnTo>
                  <a:lnTo>
                    <a:pt x="1038" y="13"/>
                  </a:lnTo>
                  <a:lnTo>
                    <a:pt x="907" y="394"/>
                  </a:lnTo>
                  <a:lnTo>
                    <a:pt x="683" y="381"/>
                  </a:lnTo>
                  <a:close/>
                </a:path>
              </a:pathLst>
            </a:cu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2073" y="2113"/>
              <a:ext cx="1052" cy="289"/>
            </a:xfrm>
            <a:custGeom>
              <a:avLst/>
              <a:gdLst/>
              <a:ahLst/>
              <a:cxnLst>
                <a:cxn ang="0">
                  <a:pos x="0" y="289"/>
                </a:cxn>
                <a:cxn ang="0">
                  <a:pos x="119" y="289"/>
                </a:cxn>
                <a:cxn ang="0">
                  <a:pos x="789" y="236"/>
                </a:cxn>
                <a:cxn ang="0">
                  <a:pos x="815" y="157"/>
                </a:cxn>
                <a:cxn ang="0">
                  <a:pos x="815" y="131"/>
                </a:cxn>
                <a:cxn ang="0">
                  <a:pos x="828" y="118"/>
                </a:cxn>
                <a:cxn ang="0">
                  <a:pos x="828" y="105"/>
                </a:cxn>
                <a:cxn ang="0">
                  <a:pos x="842" y="105"/>
                </a:cxn>
                <a:cxn ang="0">
                  <a:pos x="855" y="92"/>
                </a:cxn>
                <a:cxn ang="0">
                  <a:pos x="881" y="92"/>
                </a:cxn>
                <a:cxn ang="0">
                  <a:pos x="1026" y="79"/>
                </a:cxn>
                <a:cxn ang="0">
                  <a:pos x="1052" y="0"/>
                </a:cxn>
                <a:cxn ang="0">
                  <a:pos x="342" y="0"/>
                </a:cxn>
                <a:cxn ang="0">
                  <a:pos x="0" y="289"/>
                </a:cxn>
              </a:cxnLst>
              <a:rect l="0" t="0" r="r" b="b"/>
              <a:pathLst>
                <a:path w="1052" h="289">
                  <a:moveTo>
                    <a:pt x="0" y="289"/>
                  </a:moveTo>
                  <a:lnTo>
                    <a:pt x="119" y="289"/>
                  </a:lnTo>
                  <a:lnTo>
                    <a:pt x="789" y="236"/>
                  </a:lnTo>
                  <a:lnTo>
                    <a:pt x="815" y="157"/>
                  </a:lnTo>
                  <a:lnTo>
                    <a:pt x="815" y="131"/>
                  </a:lnTo>
                  <a:lnTo>
                    <a:pt x="828" y="118"/>
                  </a:lnTo>
                  <a:lnTo>
                    <a:pt x="828" y="105"/>
                  </a:lnTo>
                  <a:lnTo>
                    <a:pt x="842" y="105"/>
                  </a:lnTo>
                  <a:lnTo>
                    <a:pt x="855" y="92"/>
                  </a:lnTo>
                  <a:lnTo>
                    <a:pt x="881" y="92"/>
                  </a:lnTo>
                  <a:lnTo>
                    <a:pt x="1026" y="79"/>
                  </a:lnTo>
                  <a:lnTo>
                    <a:pt x="1052" y="0"/>
                  </a:lnTo>
                  <a:lnTo>
                    <a:pt x="342" y="0"/>
                  </a:lnTo>
                  <a:lnTo>
                    <a:pt x="0" y="289"/>
                  </a:lnTo>
                  <a:close/>
                </a:path>
              </a:pathLst>
            </a:custGeom>
            <a:gradFill rotWithShape="0">
              <a:gsLst>
                <a:gs pos="0">
                  <a:srgbClr val="00FFFF">
                    <a:gamma/>
                    <a:shade val="46275"/>
                    <a:invGamma/>
                  </a:srgbClr>
                </a:gs>
                <a:gs pos="100000">
                  <a:srgbClr val="00FFFF"/>
                </a:gs>
              </a:gsLst>
              <a:lin ang="2700000" scaled="1"/>
            </a:gra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3191" y="2113"/>
              <a:ext cx="999" cy="328"/>
            </a:xfrm>
            <a:custGeom>
              <a:avLst/>
              <a:gdLst/>
              <a:ahLst/>
              <a:cxnLst>
                <a:cxn ang="0">
                  <a:pos x="223" y="39"/>
                </a:cxn>
                <a:cxn ang="0">
                  <a:pos x="249" y="210"/>
                </a:cxn>
                <a:cxn ang="0">
                  <a:pos x="959" y="236"/>
                </a:cxn>
                <a:cxn ang="0">
                  <a:pos x="999" y="289"/>
                </a:cxn>
                <a:cxn ang="0">
                  <a:pos x="341" y="315"/>
                </a:cxn>
                <a:cxn ang="0">
                  <a:pos x="341" y="223"/>
                </a:cxn>
                <a:cxn ang="0">
                  <a:pos x="197" y="223"/>
                </a:cxn>
                <a:cxn ang="0">
                  <a:pos x="197" y="289"/>
                </a:cxn>
                <a:cxn ang="0">
                  <a:pos x="170" y="315"/>
                </a:cxn>
                <a:cxn ang="0">
                  <a:pos x="0" y="328"/>
                </a:cxn>
                <a:cxn ang="0">
                  <a:pos x="105" y="0"/>
                </a:cxn>
                <a:cxn ang="0">
                  <a:pos x="788" y="0"/>
                </a:cxn>
                <a:cxn ang="0">
                  <a:pos x="223" y="39"/>
                </a:cxn>
              </a:cxnLst>
              <a:rect l="0" t="0" r="r" b="b"/>
              <a:pathLst>
                <a:path w="999" h="328">
                  <a:moveTo>
                    <a:pt x="223" y="39"/>
                  </a:moveTo>
                  <a:lnTo>
                    <a:pt x="249" y="210"/>
                  </a:lnTo>
                  <a:lnTo>
                    <a:pt x="959" y="236"/>
                  </a:lnTo>
                  <a:lnTo>
                    <a:pt x="999" y="289"/>
                  </a:lnTo>
                  <a:lnTo>
                    <a:pt x="341" y="315"/>
                  </a:lnTo>
                  <a:lnTo>
                    <a:pt x="341" y="223"/>
                  </a:lnTo>
                  <a:lnTo>
                    <a:pt x="197" y="223"/>
                  </a:lnTo>
                  <a:lnTo>
                    <a:pt x="197" y="289"/>
                  </a:lnTo>
                  <a:lnTo>
                    <a:pt x="170" y="315"/>
                  </a:lnTo>
                  <a:lnTo>
                    <a:pt x="0" y="328"/>
                  </a:lnTo>
                  <a:lnTo>
                    <a:pt x="105" y="0"/>
                  </a:lnTo>
                  <a:lnTo>
                    <a:pt x="788" y="0"/>
                  </a:lnTo>
                  <a:lnTo>
                    <a:pt x="223" y="39"/>
                  </a:lnTo>
                  <a:close/>
                </a:path>
              </a:pathLst>
            </a:cu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18900000" scaled="1"/>
            </a:gra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414" y="2113"/>
              <a:ext cx="736" cy="236"/>
            </a:xfrm>
            <a:custGeom>
              <a:avLst/>
              <a:gdLst/>
              <a:ahLst/>
              <a:cxnLst>
                <a:cxn ang="0">
                  <a:pos x="565" y="0"/>
                </a:cxn>
                <a:cxn ang="0">
                  <a:pos x="736" y="236"/>
                </a:cxn>
                <a:cxn ang="0">
                  <a:pos x="26" y="210"/>
                </a:cxn>
                <a:cxn ang="0">
                  <a:pos x="0" y="39"/>
                </a:cxn>
                <a:cxn ang="0">
                  <a:pos x="565" y="0"/>
                </a:cxn>
              </a:cxnLst>
              <a:rect l="0" t="0" r="r" b="b"/>
              <a:pathLst>
                <a:path w="736" h="236">
                  <a:moveTo>
                    <a:pt x="565" y="0"/>
                  </a:moveTo>
                  <a:lnTo>
                    <a:pt x="736" y="236"/>
                  </a:lnTo>
                  <a:lnTo>
                    <a:pt x="26" y="210"/>
                  </a:lnTo>
                  <a:lnTo>
                    <a:pt x="0" y="39"/>
                  </a:lnTo>
                  <a:lnTo>
                    <a:pt x="56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FFFF"/>
                </a:gs>
                <a:gs pos="100000">
                  <a:srgbClr val="00FFFF">
                    <a:gamma/>
                    <a:shade val="46275"/>
                    <a:invGamma/>
                  </a:srgbClr>
                </a:gs>
              </a:gsLst>
              <a:lin ang="18900000" scaled="1"/>
            </a:gra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3388" y="2336"/>
              <a:ext cx="144" cy="92"/>
            </a:xfrm>
            <a:custGeom>
              <a:avLst/>
              <a:gdLst/>
              <a:ahLst/>
              <a:cxnLst>
                <a:cxn ang="0">
                  <a:pos x="52" y="40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144" y="0"/>
                </a:cxn>
                <a:cxn ang="0">
                  <a:pos x="144" y="92"/>
                </a:cxn>
                <a:cxn ang="0">
                  <a:pos x="26" y="92"/>
                </a:cxn>
                <a:cxn ang="0">
                  <a:pos x="65" y="53"/>
                </a:cxn>
                <a:cxn ang="0">
                  <a:pos x="52" y="40"/>
                </a:cxn>
              </a:cxnLst>
              <a:rect l="0" t="0" r="r" b="b"/>
              <a:pathLst>
                <a:path w="144" h="92">
                  <a:moveTo>
                    <a:pt x="52" y="40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144" y="0"/>
                  </a:lnTo>
                  <a:lnTo>
                    <a:pt x="144" y="92"/>
                  </a:lnTo>
                  <a:lnTo>
                    <a:pt x="26" y="92"/>
                  </a:lnTo>
                  <a:lnTo>
                    <a:pt x="65" y="53"/>
                  </a:lnTo>
                  <a:lnTo>
                    <a:pt x="52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3335" y="2376"/>
              <a:ext cx="118" cy="105"/>
            </a:xfrm>
            <a:custGeom>
              <a:avLst/>
              <a:gdLst/>
              <a:ahLst/>
              <a:cxnLst>
                <a:cxn ang="0">
                  <a:pos x="13" y="92"/>
                </a:cxn>
                <a:cxn ang="0">
                  <a:pos x="0" y="65"/>
                </a:cxn>
                <a:cxn ang="0">
                  <a:pos x="26" y="52"/>
                </a:cxn>
                <a:cxn ang="0">
                  <a:pos x="53" y="26"/>
                </a:cxn>
                <a:cxn ang="0">
                  <a:pos x="105" y="0"/>
                </a:cxn>
                <a:cxn ang="0">
                  <a:pos x="118" y="13"/>
                </a:cxn>
                <a:cxn ang="0">
                  <a:pos x="26" y="105"/>
                </a:cxn>
                <a:cxn ang="0">
                  <a:pos x="13" y="92"/>
                </a:cxn>
              </a:cxnLst>
              <a:rect l="0" t="0" r="r" b="b"/>
              <a:pathLst>
                <a:path w="118" h="105">
                  <a:moveTo>
                    <a:pt x="13" y="92"/>
                  </a:moveTo>
                  <a:lnTo>
                    <a:pt x="0" y="65"/>
                  </a:lnTo>
                  <a:lnTo>
                    <a:pt x="26" y="52"/>
                  </a:lnTo>
                  <a:lnTo>
                    <a:pt x="53" y="26"/>
                  </a:lnTo>
                  <a:lnTo>
                    <a:pt x="105" y="0"/>
                  </a:lnTo>
                  <a:lnTo>
                    <a:pt x="118" y="13"/>
                  </a:lnTo>
                  <a:lnTo>
                    <a:pt x="26" y="105"/>
                  </a:lnTo>
                  <a:lnTo>
                    <a:pt x="13" y="9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3453" y="2376"/>
              <a:ext cx="79" cy="52"/>
            </a:xfrm>
            <a:custGeom>
              <a:avLst/>
              <a:gdLst/>
              <a:ahLst/>
              <a:cxnLst>
                <a:cxn ang="0">
                  <a:pos x="66" y="52"/>
                </a:cxn>
                <a:cxn ang="0">
                  <a:pos x="66" y="39"/>
                </a:cxn>
                <a:cxn ang="0">
                  <a:pos x="79" y="26"/>
                </a:cxn>
                <a:cxn ang="0">
                  <a:pos x="66" y="26"/>
                </a:cxn>
                <a:cxn ang="0">
                  <a:pos x="66" y="0"/>
                </a:cxn>
                <a:cxn ang="0">
                  <a:pos x="14" y="0"/>
                </a:cxn>
                <a:cxn ang="0">
                  <a:pos x="0" y="13"/>
                </a:cxn>
              </a:cxnLst>
              <a:rect l="0" t="0" r="r" b="b"/>
              <a:pathLst>
                <a:path w="79" h="52">
                  <a:moveTo>
                    <a:pt x="66" y="52"/>
                  </a:moveTo>
                  <a:lnTo>
                    <a:pt x="66" y="39"/>
                  </a:lnTo>
                  <a:lnTo>
                    <a:pt x="79" y="26"/>
                  </a:lnTo>
                  <a:lnTo>
                    <a:pt x="66" y="26"/>
                  </a:lnTo>
                  <a:lnTo>
                    <a:pt x="66" y="0"/>
                  </a:lnTo>
                  <a:lnTo>
                    <a:pt x="14" y="0"/>
                  </a:lnTo>
                  <a:lnTo>
                    <a:pt x="0" y="13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917" y="2402"/>
              <a:ext cx="2182" cy="158"/>
            </a:xfrm>
            <a:custGeom>
              <a:avLst/>
              <a:gdLst/>
              <a:ahLst/>
              <a:cxnLst>
                <a:cxn ang="0">
                  <a:pos x="2182" y="39"/>
                </a:cxn>
                <a:cxn ang="0">
                  <a:pos x="1958" y="26"/>
                </a:cxn>
                <a:cxn ang="0">
                  <a:pos x="1748" y="13"/>
                </a:cxn>
                <a:cxn ang="0">
                  <a:pos x="1524" y="0"/>
                </a:cxn>
                <a:cxn ang="0">
                  <a:pos x="1012" y="0"/>
                </a:cxn>
                <a:cxn ang="0">
                  <a:pos x="828" y="26"/>
                </a:cxn>
                <a:cxn ang="0">
                  <a:pos x="644" y="39"/>
                </a:cxn>
                <a:cxn ang="0">
                  <a:pos x="460" y="66"/>
                </a:cxn>
                <a:cxn ang="0">
                  <a:pos x="262" y="92"/>
                </a:cxn>
                <a:cxn ang="0">
                  <a:pos x="26" y="145"/>
                </a:cxn>
                <a:cxn ang="0">
                  <a:pos x="13" y="145"/>
                </a:cxn>
                <a:cxn ang="0">
                  <a:pos x="0" y="158"/>
                </a:cxn>
                <a:cxn ang="0">
                  <a:pos x="65" y="158"/>
                </a:cxn>
                <a:cxn ang="0">
                  <a:pos x="78" y="145"/>
                </a:cxn>
                <a:cxn ang="0">
                  <a:pos x="210" y="145"/>
                </a:cxn>
                <a:cxn ang="0">
                  <a:pos x="749" y="131"/>
                </a:cxn>
                <a:cxn ang="0">
                  <a:pos x="775" y="131"/>
                </a:cxn>
                <a:cxn ang="0">
                  <a:pos x="880" y="105"/>
                </a:cxn>
                <a:cxn ang="0">
                  <a:pos x="985" y="79"/>
                </a:cxn>
                <a:cxn ang="0">
                  <a:pos x="1077" y="66"/>
                </a:cxn>
                <a:cxn ang="0">
                  <a:pos x="1196" y="53"/>
                </a:cxn>
                <a:cxn ang="0">
                  <a:pos x="1301" y="39"/>
                </a:cxn>
                <a:cxn ang="0">
                  <a:pos x="1406" y="39"/>
                </a:cxn>
                <a:cxn ang="0">
                  <a:pos x="1301" y="53"/>
                </a:cxn>
                <a:cxn ang="0">
                  <a:pos x="1196" y="66"/>
                </a:cxn>
                <a:cxn ang="0">
                  <a:pos x="1091" y="92"/>
                </a:cxn>
                <a:cxn ang="0">
                  <a:pos x="985" y="118"/>
                </a:cxn>
                <a:cxn ang="0">
                  <a:pos x="880" y="145"/>
                </a:cxn>
                <a:cxn ang="0">
                  <a:pos x="1012" y="158"/>
                </a:cxn>
                <a:cxn ang="0">
                  <a:pos x="1143" y="158"/>
                </a:cxn>
                <a:cxn ang="0">
                  <a:pos x="1156" y="145"/>
                </a:cxn>
                <a:cxn ang="0">
                  <a:pos x="1183" y="145"/>
                </a:cxn>
                <a:cxn ang="0">
                  <a:pos x="1419" y="105"/>
                </a:cxn>
                <a:cxn ang="0">
                  <a:pos x="1432" y="105"/>
                </a:cxn>
                <a:cxn ang="0">
                  <a:pos x="1616" y="79"/>
                </a:cxn>
                <a:cxn ang="0">
                  <a:pos x="1814" y="66"/>
                </a:cxn>
                <a:cxn ang="0">
                  <a:pos x="1998" y="53"/>
                </a:cxn>
                <a:cxn ang="0">
                  <a:pos x="2182" y="39"/>
                </a:cxn>
              </a:cxnLst>
              <a:rect l="0" t="0" r="r" b="b"/>
              <a:pathLst>
                <a:path w="2182" h="158">
                  <a:moveTo>
                    <a:pt x="2182" y="39"/>
                  </a:moveTo>
                  <a:lnTo>
                    <a:pt x="1958" y="26"/>
                  </a:lnTo>
                  <a:lnTo>
                    <a:pt x="1748" y="13"/>
                  </a:lnTo>
                  <a:lnTo>
                    <a:pt x="1524" y="0"/>
                  </a:lnTo>
                  <a:lnTo>
                    <a:pt x="1012" y="0"/>
                  </a:lnTo>
                  <a:lnTo>
                    <a:pt x="828" y="26"/>
                  </a:lnTo>
                  <a:lnTo>
                    <a:pt x="644" y="39"/>
                  </a:lnTo>
                  <a:lnTo>
                    <a:pt x="460" y="66"/>
                  </a:lnTo>
                  <a:lnTo>
                    <a:pt x="262" y="92"/>
                  </a:lnTo>
                  <a:lnTo>
                    <a:pt x="26" y="145"/>
                  </a:lnTo>
                  <a:lnTo>
                    <a:pt x="13" y="145"/>
                  </a:lnTo>
                  <a:lnTo>
                    <a:pt x="0" y="158"/>
                  </a:lnTo>
                  <a:lnTo>
                    <a:pt x="65" y="158"/>
                  </a:lnTo>
                  <a:lnTo>
                    <a:pt x="78" y="145"/>
                  </a:lnTo>
                  <a:lnTo>
                    <a:pt x="210" y="145"/>
                  </a:lnTo>
                  <a:lnTo>
                    <a:pt x="749" y="131"/>
                  </a:lnTo>
                  <a:lnTo>
                    <a:pt x="775" y="131"/>
                  </a:lnTo>
                  <a:lnTo>
                    <a:pt x="880" y="105"/>
                  </a:lnTo>
                  <a:lnTo>
                    <a:pt x="985" y="79"/>
                  </a:lnTo>
                  <a:lnTo>
                    <a:pt x="1077" y="66"/>
                  </a:lnTo>
                  <a:lnTo>
                    <a:pt x="1196" y="53"/>
                  </a:lnTo>
                  <a:lnTo>
                    <a:pt x="1301" y="39"/>
                  </a:lnTo>
                  <a:lnTo>
                    <a:pt x="1406" y="39"/>
                  </a:lnTo>
                  <a:lnTo>
                    <a:pt x="1301" y="53"/>
                  </a:lnTo>
                  <a:lnTo>
                    <a:pt x="1196" y="66"/>
                  </a:lnTo>
                  <a:lnTo>
                    <a:pt x="1091" y="92"/>
                  </a:lnTo>
                  <a:lnTo>
                    <a:pt x="985" y="118"/>
                  </a:lnTo>
                  <a:lnTo>
                    <a:pt x="880" y="145"/>
                  </a:lnTo>
                  <a:lnTo>
                    <a:pt x="1012" y="158"/>
                  </a:lnTo>
                  <a:lnTo>
                    <a:pt x="1143" y="158"/>
                  </a:lnTo>
                  <a:lnTo>
                    <a:pt x="1156" y="145"/>
                  </a:lnTo>
                  <a:lnTo>
                    <a:pt x="1183" y="145"/>
                  </a:lnTo>
                  <a:lnTo>
                    <a:pt x="1419" y="105"/>
                  </a:lnTo>
                  <a:lnTo>
                    <a:pt x="1432" y="105"/>
                  </a:lnTo>
                  <a:lnTo>
                    <a:pt x="1616" y="79"/>
                  </a:lnTo>
                  <a:lnTo>
                    <a:pt x="1814" y="66"/>
                  </a:lnTo>
                  <a:lnTo>
                    <a:pt x="1998" y="53"/>
                  </a:lnTo>
                  <a:lnTo>
                    <a:pt x="2182" y="39"/>
                  </a:lnTo>
                  <a:close/>
                </a:path>
              </a:pathLst>
            </a:custGeom>
            <a:gradFill rotWithShape="0">
              <a:gsLst>
                <a:gs pos="0">
                  <a:srgbClr val="FF2400">
                    <a:gamma/>
                    <a:shade val="46275"/>
                    <a:invGamma/>
                  </a:srgbClr>
                </a:gs>
                <a:gs pos="100000">
                  <a:srgbClr val="FF24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982" y="2428"/>
              <a:ext cx="2379" cy="171"/>
            </a:xfrm>
            <a:custGeom>
              <a:avLst/>
              <a:gdLst/>
              <a:ahLst/>
              <a:cxnLst>
                <a:cxn ang="0">
                  <a:pos x="2366" y="40"/>
                </a:cxn>
                <a:cxn ang="0">
                  <a:pos x="2182" y="40"/>
                </a:cxn>
                <a:cxn ang="0">
                  <a:pos x="1998" y="53"/>
                </a:cxn>
                <a:cxn ang="0">
                  <a:pos x="1801" y="66"/>
                </a:cxn>
                <a:cxn ang="0">
                  <a:pos x="1617" y="79"/>
                </a:cxn>
                <a:cxn ang="0">
                  <a:pos x="1420" y="105"/>
                </a:cxn>
                <a:cxn ang="0">
                  <a:pos x="1183" y="145"/>
                </a:cxn>
                <a:cxn ang="0">
                  <a:pos x="1157" y="145"/>
                </a:cxn>
                <a:cxn ang="0">
                  <a:pos x="1131" y="158"/>
                </a:cxn>
                <a:cxn ang="0">
                  <a:pos x="1118" y="171"/>
                </a:cxn>
                <a:cxn ang="0">
                  <a:pos x="0" y="132"/>
                </a:cxn>
                <a:cxn ang="0">
                  <a:pos x="13" y="119"/>
                </a:cxn>
                <a:cxn ang="0">
                  <a:pos x="145" y="119"/>
                </a:cxn>
                <a:cxn ang="0">
                  <a:pos x="684" y="105"/>
                </a:cxn>
                <a:cxn ang="0">
                  <a:pos x="710" y="105"/>
                </a:cxn>
                <a:cxn ang="0">
                  <a:pos x="815" y="79"/>
                </a:cxn>
                <a:cxn ang="0">
                  <a:pos x="920" y="53"/>
                </a:cxn>
                <a:cxn ang="0">
                  <a:pos x="1012" y="40"/>
                </a:cxn>
                <a:cxn ang="0">
                  <a:pos x="1131" y="27"/>
                </a:cxn>
                <a:cxn ang="0">
                  <a:pos x="1236" y="13"/>
                </a:cxn>
                <a:cxn ang="0">
                  <a:pos x="1341" y="13"/>
                </a:cxn>
                <a:cxn ang="0">
                  <a:pos x="1236" y="27"/>
                </a:cxn>
                <a:cxn ang="0">
                  <a:pos x="1131" y="40"/>
                </a:cxn>
                <a:cxn ang="0">
                  <a:pos x="1026" y="66"/>
                </a:cxn>
                <a:cxn ang="0">
                  <a:pos x="920" y="92"/>
                </a:cxn>
                <a:cxn ang="0">
                  <a:pos x="815" y="119"/>
                </a:cxn>
                <a:cxn ang="0">
                  <a:pos x="947" y="132"/>
                </a:cxn>
                <a:cxn ang="0">
                  <a:pos x="1078" y="132"/>
                </a:cxn>
                <a:cxn ang="0">
                  <a:pos x="1091" y="119"/>
                </a:cxn>
                <a:cxn ang="0">
                  <a:pos x="1118" y="119"/>
                </a:cxn>
                <a:cxn ang="0">
                  <a:pos x="1354" y="79"/>
                </a:cxn>
                <a:cxn ang="0">
                  <a:pos x="1367" y="79"/>
                </a:cxn>
                <a:cxn ang="0">
                  <a:pos x="1551" y="53"/>
                </a:cxn>
                <a:cxn ang="0">
                  <a:pos x="1749" y="40"/>
                </a:cxn>
                <a:cxn ang="0">
                  <a:pos x="1933" y="27"/>
                </a:cxn>
                <a:cxn ang="0">
                  <a:pos x="2117" y="13"/>
                </a:cxn>
                <a:cxn ang="0">
                  <a:pos x="2209" y="13"/>
                </a:cxn>
                <a:cxn ang="0">
                  <a:pos x="2379" y="0"/>
                </a:cxn>
                <a:cxn ang="0">
                  <a:pos x="2353" y="13"/>
                </a:cxn>
                <a:cxn ang="0">
                  <a:pos x="2366" y="40"/>
                </a:cxn>
              </a:cxnLst>
              <a:rect l="0" t="0" r="r" b="b"/>
              <a:pathLst>
                <a:path w="2379" h="171">
                  <a:moveTo>
                    <a:pt x="2366" y="40"/>
                  </a:moveTo>
                  <a:lnTo>
                    <a:pt x="2182" y="40"/>
                  </a:lnTo>
                  <a:lnTo>
                    <a:pt x="1998" y="53"/>
                  </a:lnTo>
                  <a:lnTo>
                    <a:pt x="1801" y="66"/>
                  </a:lnTo>
                  <a:lnTo>
                    <a:pt x="1617" y="79"/>
                  </a:lnTo>
                  <a:lnTo>
                    <a:pt x="1420" y="105"/>
                  </a:lnTo>
                  <a:lnTo>
                    <a:pt x="1183" y="145"/>
                  </a:lnTo>
                  <a:lnTo>
                    <a:pt x="1157" y="145"/>
                  </a:lnTo>
                  <a:lnTo>
                    <a:pt x="1131" y="158"/>
                  </a:lnTo>
                  <a:lnTo>
                    <a:pt x="1118" y="171"/>
                  </a:lnTo>
                  <a:lnTo>
                    <a:pt x="0" y="132"/>
                  </a:lnTo>
                  <a:lnTo>
                    <a:pt x="13" y="119"/>
                  </a:lnTo>
                  <a:lnTo>
                    <a:pt x="145" y="119"/>
                  </a:lnTo>
                  <a:lnTo>
                    <a:pt x="684" y="105"/>
                  </a:lnTo>
                  <a:lnTo>
                    <a:pt x="710" y="105"/>
                  </a:lnTo>
                  <a:lnTo>
                    <a:pt x="815" y="79"/>
                  </a:lnTo>
                  <a:lnTo>
                    <a:pt x="920" y="53"/>
                  </a:lnTo>
                  <a:lnTo>
                    <a:pt x="1012" y="40"/>
                  </a:lnTo>
                  <a:lnTo>
                    <a:pt x="1131" y="27"/>
                  </a:lnTo>
                  <a:lnTo>
                    <a:pt x="1236" y="13"/>
                  </a:lnTo>
                  <a:lnTo>
                    <a:pt x="1341" y="13"/>
                  </a:lnTo>
                  <a:lnTo>
                    <a:pt x="1236" y="27"/>
                  </a:lnTo>
                  <a:lnTo>
                    <a:pt x="1131" y="40"/>
                  </a:lnTo>
                  <a:lnTo>
                    <a:pt x="1026" y="66"/>
                  </a:lnTo>
                  <a:lnTo>
                    <a:pt x="920" y="92"/>
                  </a:lnTo>
                  <a:lnTo>
                    <a:pt x="815" y="119"/>
                  </a:lnTo>
                  <a:lnTo>
                    <a:pt x="947" y="132"/>
                  </a:lnTo>
                  <a:lnTo>
                    <a:pt x="1078" y="132"/>
                  </a:lnTo>
                  <a:lnTo>
                    <a:pt x="1091" y="119"/>
                  </a:lnTo>
                  <a:lnTo>
                    <a:pt x="1118" y="119"/>
                  </a:lnTo>
                  <a:lnTo>
                    <a:pt x="1354" y="79"/>
                  </a:lnTo>
                  <a:lnTo>
                    <a:pt x="1367" y="79"/>
                  </a:lnTo>
                  <a:lnTo>
                    <a:pt x="1551" y="53"/>
                  </a:lnTo>
                  <a:lnTo>
                    <a:pt x="1749" y="40"/>
                  </a:lnTo>
                  <a:lnTo>
                    <a:pt x="1933" y="27"/>
                  </a:lnTo>
                  <a:lnTo>
                    <a:pt x="2117" y="13"/>
                  </a:lnTo>
                  <a:lnTo>
                    <a:pt x="2209" y="13"/>
                  </a:lnTo>
                  <a:lnTo>
                    <a:pt x="2379" y="0"/>
                  </a:lnTo>
                  <a:lnTo>
                    <a:pt x="2353" y="13"/>
                  </a:lnTo>
                  <a:lnTo>
                    <a:pt x="2366" y="40"/>
                  </a:lnTo>
                  <a:close/>
                </a:path>
              </a:pathLst>
            </a:custGeom>
            <a:solidFill>
              <a:srgbClr val="B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877" y="2560"/>
              <a:ext cx="1223" cy="342"/>
            </a:xfrm>
            <a:custGeom>
              <a:avLst/>
              <a:gdLst/>
              <a:ahLst/>
              <a:cxnLst>
                <a:cxn ang="0">
                  <a:pos x="1223" y="39"/>
                </a:cxn>
                <a:cxn ang="0">
                  <a:pos x="1196" y="65"/>
                </a:cxn>
                <a:cxn ang="0">
                  <a:pos x="1196" y="342"/>
                </a:cxn>
                <a:cxn ang="0">
                  <a:pos x="1144" y="342"/>
                </a:cxn>
                <a:cxn ang="0">
                  <a:pos x="276" y="289"/>
                </a:cxn>
                <a:cxn ang="0">
                  <a:pos x="0" y="250"/>
                </a:cxn>
                <a:cxn ang="0">
                  <a:pos x="40" y="223"/>
                </a:cxn>
                <a:cxn ang="0">
                  <a:pos x="40" y="0"/>
                </a:cxn>
                <a:cxn ang="0">
                  <a:pos x="105" y="0"/>
                </a:cxn>
                <a:cxn ang="0">
                  <a:pos x="1223" y="39"/>
                </a:cxn>
              </a:cxnLst>
              <a:rect l="0" t="0" r="r" b="b"/>
              <a:pathLst>
                <a:path w="1223" h="342">
                  <a:moveTo>
                    <a:pt x="1223" y="39"/>
                  </a:moveTo>
                  <a:lnTo>
                    <a:pt x="1196" y="65"/>
                  </a:lnTo>
                  <a:lnTo>
                    <a:pt x="1196" y="342"/>
                  </a:lnTo>
                  <a:lnTo>
                    <a:pt x="1144" y="342"/>
                  </a:lnTo>
                  <a:lnTo>
                    <a:pt x="276" y="289"/>
                  </a:lnTo>
                  <a:lnTo>
                    <a:pt x="0" y="250"/>
                  </a:lnTo>
                  <a:lnTo>
                    <a:pt x="40" y="223"/>
                  </a:lnTo>
                  <a:lnTo>
                    <a:pt x="40" y="0"/>
                  </a:lnTo>
                  <a:lnTo>
                    <a:pt x="105" y="0"/>
                  </a:lnTo>
                  <a:lnTo>
                    <a:pt x="1223" y="39"/>
                  </a:lnTo>
                  <a:close/>
                </a:path>
              </a:pathLst>
            </a:custGeom>
            <a:gradFill rotWithShape="0">
              <a:gsLst>
                <a:gs pos="0">
                  <a:srgbClr val="BF0000"/>
                </a:gs>
                <a:gs pos="100000">
                  <a:srgbClr val="BF0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943" y="2612"/>
              <a:ext cx="210" cy="1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210" y="184"/>
                </a:cxn>
                <a:cxn ang="0">
                  <a:pos x="210" y="13"/>
                </a:cxn>
                <a:cxn ang="0">
                  <a:pos x="0" y="0"/>
                </a:cxn>
              </a:cxnLst>
              <a:rect l="0" t="0" r="r" b="b"/>
              <a:pathLst>
                <a:path w="210" h="184">
                  <a:moveTo>
                    <a:pt x="0" y="0"/>
                  </a:moveTo>
                  <a:lnTo>
                    <a:pt x="0" y="158"/>
                  </a:lnTo>
                  <a:lnTo>
                    <a:pt x="210" y="184"/>
                  </a:lnTo>
                  <a:lnTo>
                    <a:pt x="210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1626" y="2639"/>
              <a:ext cx="382" cy="2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84"/>
                </a:cxn>
                <a:cxn ang="0">
                  <a:pos x="382" y="210"/>
                </a:cxn>
                <a:cxn ang="0">
                  <a:pos x="382" y="13"/>
                </a:cxn>
                <a:cxn ang="0">
                  <a:pos x="0" y="0"/>
                </a:cxn>
              </a:cxnLst>
              <a:rect l="0" t="0" r="r" b="b"/>
              <a:pathLst>
                <a:path w="382" h="210">
                  <a:moveTo>
                    <a:pt x="0" y="0"/>
                  </a:moveTo>
                  <a:lnTo>
                    <a:pt x="0" y="184"/>
                  </a:lnTo>
                  <a:lnTo>
                    <a:pt x="382" y="210"/>
                  </a:lnTo>
                  <a:lnTo>
                    <a:pt x="382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1087" y="2625"/>
              <a:ext cx="66" cy="15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" y="0"/>
                </a:cxn>
                <a:cxn ang="0">
                  <a:pos x="27" y="14"/>
                </a:cxn>
                <a:cxn ang="0">
                  <a:pos x="27" y="27"/>
                </a:cxn>
                <a:cxn ang="0">
                  <a:pos x="0" y="53"/>
                </a:cxn>
                <a:cxn ang="0">
                  <a:pos x="0" y="106"/>
                </a:cxn>
                <a:cxn ang="0">
                  <a:pos x="14" y="119"/>
                </a:cxn>
                <a:cxn ang="0">
                  <a:pos x="14" y="132"/>
                </a:cxn>
                <a:cxn ang="0">
                  <a:pos x="40" y="158"/>
                </a:cxn>
                <a:cxn ang="0">
                  <a:pos x="66" y="158"/>
                </a:cxn>
                <a:cxn ang="0">
                  <a:pos x="66" y="0"/>
                </a:cxn>
              </a:cxnLst>
              <a:rect l="0" t="0" r="r" b="b"/>
              <a:pathLst>
                <a:path w="66" h="158">
                  <a:moveTo>
                    <a:pt x="66" y="0"/>
                  </a:moveTo>
                  <a:lnTo>
                    <a:pt x="40" y="0"/>
                  </a:lnTo>
                  <a:lnTo>
                    <a:pt x="27" y="14"/>
                  </a:lnTo>
                  <a:lnTo>
                    <a:pt x="27" y="27"/>
                  </a:lnTo>
                  <a:lnTo>
                    <a:pt x="0" y="53"/>
                  </a:lnTo>
                  <a:lnTo>
                    <a:pt x="0" y="106"/>
                  </a:lnTo>
                  <a:lnTo>
                    <a:pt x="14" y="119"/>
                  </a:lnTo>
                  <a:lnTo>
                    <a:pt x="14" y="132"/>
                  </a:lnTo>
                  <a:lnTo>
                    <a:pt x="40" y="158"/>
                  </a:lnTo>
                  <a:lnTo>
                    <a:pt x="66" y="158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956" y="2625"/>
              <a:ext cx="131" cy="145"/>
            </a:xfrm>
            <a:custGeom>
              <a:avLst/>
              <a:gdLst/>
              <a:ahLst/>
              <a:cxnLst>
                <a:cxn ang="0">
                  <a:pos x="131" y="66"/>
                </a:cxn>
                <a:cxn ang="0">
                  <a:pos x="131" y="53"/>
                </a:cxn>
                <a:cxn ang="0">
                  <a:pos x="118" y="40"/>
                </a:cxn>
                <a:cxn ang="0">
                  <a:pos x="118" y="27"/>
                </a:cxn>
                <a:cxn ang="0">
                  <a:pos x="92" y="0"/>
                </a:cxn>
                <a:cxn ang="0">
                  <a:pos x="39" y="0"/>
                </a:cxn>
                <a:cxn ang="0">
                  <a:pos x="0" y="40"/>
                </a:cxn>
                <a:cxn ang="0">
                  <a:pos x="0" y="93"/>
                </a:cxn>
                <a:cxn ang="0">
                  <a:pos x="13" y="119"/>
                </a:cxn>
                <a:cxn ang="0">
                  <a:pos x="39" y="145"/>
                </a:cxn>
                <a:cxn ang="0">
                  <a:pos x="92" y="145"/>
                </a:cxn>
                <a:cxn ang="0">
                  <a:pos x="105" y="132"/>
                </a:cxn>
                <a:cxn ang="0">
                  <a:pos x="118" y="132"/>
                </a:cxn>
                <a:cxn ang="0">
                  <a:pos x="118" y="119"/>
                </a:cxn>
                <a:cxn ang="0">
                  <a:pos x="131" y="93"/>
                </a:cxn>
                <a:cxn ang="0">
                  <a:pos x="131" y="66"/>
                </a:cxn>
              </a:cxnLst>
              <a:rect l="0" t="0" r="r" b="b"/>
              <a:pathLst>
                <a:path w="131" h="145">
                  <a:moveTo>
                    <a:pt x="131" y="66"/>
                  </a:moveTo>
                  <a:lnTo>
                    <a:pt x="131" y="53"/>
                  </a:lnTo>
                  <a:lnTo>
                    <a:pt x="118" y="40"/>
                  </a:lnTo>
                  <a:lnTo>
                    <a:pt x="118" y="27"/>
                  </a:lnTo>
                  <a:lnTo>
                    <a:pt x="92" y="0"/>
                  </a:lnTo>
                  <a:lnTo>
                    <a:pt x="39" y="0"/>
                  </a:lnTo>
                  <a:lnTo>
                    <a:pt x="0" y="40"/>
                  </a:lnTo>
                  <a:lnTo>
                    <a:pt x="0" y="93"/>
                  </a:lnTo>
                  <a:lnTo>
                    <a:pt x="13" y="119"/>
                  </a:lnTo>
                  <a:lnTo>
                    <a:pt x="39" y="145"/>
                  </a:lnTo>
                  <a:lnTo>
                    <a:pt x="92" y="145"/>
                  </a:lnTo>
                  <a:lnTo>
                    <a:pt x="105" y="132"/>
                  </a:lnTo>
                  <a:lnTo>
                    <a:pt x="118" y="132"/>
                  </a:lnTo>
                  <a:lnTo>
                    <a:pt x="118" y="119"/>
                  </a:lnTo>
                  <a:lnTo>
                    <a:pt x="131" y="93"/>
                  </a:lnTo>
                  <a:lnTo>
                    <a:pt x="131" y="6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1666" y="2665"/>
              <a:ext cx="118" cy="145"/>
            </a:xfrm>
            <a:custGeom>
              <a:avLst/>
              <a:gdLst/>
              <a:ahLst/>
              <a:cxnLst>
                <a:cxn ang="0">
                  <a:pos x="118" y="66"/>
                </a:cxn>
                <a:cxn ang="0">
                  <a:pos x="118" y="39"/>
                </a:cxn>
                <a:cxn ang="0">
                  <a:pos x="79" y="0"/>
                </a:cxn>
                <a:cxn ang="0">
                  <a:pos x="26" y="0"/>
                </a:cxn>
                <a:cxn ang="0">
                  <a:pos x="0" y="26"/>
                </a:cxn>
                <a:cxn ang="0">
                  <a:pos x="0" y="105"/>
                </a:cxn>
                <a:cxn ang="0">
                  <a:pos x="39" y="145"/>
                </a:cxn>
                <a:cxn ang="0">
                  <a:pos x="79" y="145"/>
                </a:cxn>
                <a:cxn ang="0">
                  <a:pos x="118" y="105"/>
                </a:cxn>
                <a:cxn ang="0">
                  <a:pos x="118" y="66"/>
                </a:cxn>
              </a:cxnLst>
              <a:rect l="0" t="0" r="r" b="b"/>
              <a:pathLst>
                <a:path w="118" h="145">
                  <a:moveTo>
                    <a:pt x="118" y="66"/>
                  </a:moveTo>
                  <a:lnTo>
                    <a:pt x="118" y="39"/>
                  </a:lnTo>
                  <a:lnTo>
                    <a:pt x="79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0" y="105"/>
                  </a:lnTo>
                  <a:lnTo>
                    <a:pt x="39" y="145"/>
                  </a:lnTo>
                  <a:lnTo>
                    <a:pt x="79" y="145"/>
                  </a:lnTo>
                  <a:lnTo>
                    <a:pt x="118" y="105"/>
                  </a:lnTo>
                  <a:lnTo>
                    <a:pt x="118" y="6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1824" y="2665"/>
              <a:ext cx="131" cy="158"/>
            </a:xfrm>
            <a:custGeom>
              <a:avLst/>
              <a:gdLst/>
              <a:ahLst/>
              <a:cxnLst>
                <a:cxn ang="0">
                  <a:pos x="131" y="79"/>
                </a:cxn>
                <a:cxn ang="0">
                  <a:pos x="131" y="53"/>
                </a:cxn>
                <a:cxn ang="0">
                  <a:pos x="105" y="26"/>
                </a:cxn>
                <a:cxn ang="0">
                  <a:pos x="105" y="13"/>
                </a:cxn>
                <a:cxn ang="0">
                  <a:pos x="92" y="0"/>
                </a:cxn>
                <a:cxn ang="0">
                  <a:pos x="39" y="0"/>
                </a:cxn>
                <a:cxn ang="0">
                  <a:pos x="26" y="13"/>
                </a:cxn>
                <a:cxn ang="0">
                  <a:pos x="13" y="13"/>
                </a:cxn>
                <a:cxn ang="0">
                  <a:pos x="13" y="26"/>
                </a:cxn>
                <a:cxn ang="0">
                  <a:pos x="0" y="53"/>
                </a:cxn>
                <a:cxn ang="0">
                  <a:pos x="0" y="105"/>
                </a:cxn>
                <a:cxn ang="0">
                  <a:pos x="13" y="118"/>
                </a:cxn>
                <a:cxn ang="0">
                  <a:pos x="13" y="131"/>
                </a:cxn>
                <a:cxn ang="0">
                  <a:pos x="39" y="158"/>
                </a:cxn>
                <a:cxn ang="0">
                  <a:pos x="92" y="158"/>
                </a:cxn>
                <a:cxn ang="0">
                  <a:pos x="105" y="145"/>
                </a:cxn>
                <a:cxn ang="0">
                  <a:pos x="105" y="131"/>
                </a:cxn>
                <a:cxn ang="0">
                  <a:pos x="131" y="105"/>
                </a:cxn>
                <a:cxn ang="0">
                  <a:pos x="131" y="79"/>
                </a:cxn>
              </a:cxnLst>
              <a:rect l="0" t="0" r="r" b="b"/>
              <a:pathLst>
                <a:path w="131" h="158">
                  <a:moveTo>
                    <a:pt x="131" y="79"/>
                  </a:moveTo>
                  <a:lnTo>
                    <a:pt x="131" y="53"/>
                  </a:lnTo>
                  <a:lnTo>
                    <a:pt x="105" y="26"/>
                  </a:lnTo>
                  <a:lnTo>
                    <a:pt x="105" y="13"/>
                  </a:lnTo>
                  <a:lnTo>
                    <a:pt x="92" y="0"/>
                  </a:lnTo>
                  <a:lnTo>
                    <a:pt x="39" y="0"/>
                  </a:lnTo>
                  <a:lnTo>
                    <a:pt x="26" y="13"/>
                  </a:lnTo>
                  <a:lnTo>
                    <a:pt x="13" y="13"/>
                  </a:lnTo>
                  <a:lnTo>
                    <a:pt x="13" y="26"/>
                  </a:lnTo>
                  <a:lnTo>
                    <a:pt x="0" y="53"/>
                  </a:lnTo>
                  <a:lnTo>
                    <a:pt x="0" y="105"/>
                  </a:lnTo>
                  <a:lnTo>
                    <a:pt x="13" y="118"/>
                  </a:lnTo>
                  <a:lnTo>
                    <a:pt x="13" y="131"/>
                  </a:lnTo>
                  <a:lnTo>
                    <a:pt x="39" y="158"/>
                  </a:lnTo>
                  <a:lnTo>
                    <a:pt x="92" y="158"/>
                  </a:lnTo>
                  <a:lnTo>
                    <a:pt x="105" y="145"/>
                  </a:lnTo>
                  <a:lnTo>
                    <a:pt x="105" y="131"/>
                  </a:lnTo>
                  <a:lnTo>
                    <a:pt x="131" y="105"/>
                  </a:lnTo>
                  <a:lnTo>
                    <a:pt x="131" y="7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877" y="2810"/>
              <a:ext cx="1249" cy="249"/>
            </a:xfrm>
            <a:custGeom>
              <a:avLst/>
              <a:gdLst/>
              <a:ahLst/>
              <a:cxnLst>
                <a:cxn ang="0">
                  <a:pos x="1131" y="249"/>
                </a:cxn>
                <a:cxn ang="0">
                  <a:pos x="1249" y="249"/>
                </a:cxn>
                <a:cxn ang="0">
                  <a:pos x="1249" y="197"/>
                </a:cxn>
                <a:cxn ang="0">
                  <a:pos x="1209" y="171"/>
                </a:cxn>
                <a:cxn ang="0">
                  <a:pos x="1209" y="92"/>
                </a:cxn>
                <a:cxn ang="0">
                  <a:pos x="1144" y="92"/>
                </a:cxn>
                <a:cxn ang="0">
                  <a:pos x="276" y="39"/>
                </a:cxn>
                <a:cxn ang="0">
                  <a:pos x="0" y="0"/>
                </a:cxn>
                <a:cxn ang="0">
                  <a:pos x="0" y="144"/>
                </a:cxn>
                <a:cxn ang="0">
                  <a:pos x="79" y="144"/>
                </a:cxn>
                <a:cxn ang="0">
                  <a:pos x="118" y="157"/>
                </a:cxn>
                <a:cxn ang="0">
                  <a:pos x="158" y="171"/>
                </a:cxn>
                <a:cxn ang="0">
                  <a:pos x="197" y="184"/>
                </a:cxn>
                <a:cxn ang="0">
                  <a:pos x="237" y="197"/>
                </a:cxn>
                <a:cxn ang="0">
                  <a:pos x="263" y="223"/>
                </a:cxn>
                <a:cxn ang="0">
                  <a:pos x="408" y="236"/>
                </a:cxn>
                <a:cxn ang="0">
                  <a:pos x="723" y="249"/>
                </a:cxn>
                <a:cxn ang="0">
                  <a:pos x="763" y="236"/>
                </a:cxn>
                <a:cxn ang="0">
                  <a:pos x="815" y="223"/>
                </a:cxn>
                <a:cxn ang="0">
                  <a:pos x="1039" y="223"/>
                </a:cxn>
                <a:cxn ang="0">
                  <a:pos x="1078" y="236"/>
                </a:cxn>
                <a:cxn ang="0">
                  <a:pos x="1131" y="249"/>
                </a:cxn>
              </a:cxnLst>
              <a:rect l="0" t="0" r="r" b="b"/>
              <a:pathLst>
                <a:path w="1249" h="249">
                  <a:moveTo>
                    <a:pt x="1131" y="249"/>
                  </a:moveTo>
                  <a:lnTo>
                    <a:pt x="1249" y="249"/>
                  </a:lnTo>
                  <a:lnTo>
                    <a:pt x="1249" y="197"/>
                  </a:lnTo>
                  <a:lnTo>
                    <a:pt x="1209" y="171"/>
                  </a:lnTo>
                  <a:lnTo>
                    <a:pt x="1209" y="92"/>
                  </a:lnTo>
                  <a:lnTo>
                    <a:pt x="1144" y="92"/>
                  </a:lnTo>
                  <a:lnTo>
                    <a:pt x="276" y="39"/>
                  </a:lnTo>
                  <a:lnTo>
                    <a:pt x="0" y="0"/>
                  </a:lnTo>
                  <a:lnTo>
                    <a:pt x="0" y="144"/>
                  </a:lnTo>
                  <a:lnTo>
                    <a:pt x="79" y="144"/>
                  </a:lnTo>
                  <a:lnTo>
                    <a:pt x="118" y="157"/>
                  </a:lnTo>
                  <a:lnTo>
                    <a:pt x="158" y="171"/>
                  </a:lnTo>
                  <a:lnTo>
                    <a:pt x="197" y="184"/>
                  </a:lnTo>
                  <a:lnTo>
                    <a:pt x="237" y="197"/>
                  </a:lnTo>
                  <a:lnTo>
                    <a:pt x="263" y="223"/>
                  </a:lnTo>
                  <a:lnTo>
                    <a:pt x="408" y="236"/>
                  </a:lnTo>
                  <a:lnTo>
                    <a:pt x="723" y="249"/>
                  </a:lnTo>
                  <a:lnTo>
                    <a:pt x="763" y="236"/>
                  </a:lnTo>
                  <a:lnTo>
                    <a:pt x="815" y="223"/>
                  </a:lnTo>
                  <a:lnTo>
                    <a:pt x="1039" y="223"/>
                  </a:lnTo>
                  <a:lnTo>
                    <a:pt x="1078" y="236"/>
                  </a:lnTo>
                  <a:lnTo>
                    <a:pt x="1131" y="24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2073" y="2086"/>
              <a:ext cx="2826" cy="947"/>
            </a:xfrm>
            <a:custGeom>
              <a:avLst/>
              <a:gdLst/>
              <a:ahLst/>
              <a:cxnLst>
                <a:cxn ang="0">
                  <a:pos x="2800" y="382"/>
                </a:cxn>
                <a:cxn ang="0">
                  <a:pos x="2813" y="461"/>
                </a:cxn>
                <a:cxn ang="0">
                  <a:pos x="2826" y="684"/>
                </a:cxn>
                <a:cxn ang="0">
                  <a:pos x="2511" y="618"/>
                </a:cxn>
                <a:cxn ang="0">
                  <a:pos x="2248" y="566"/>
                </a:cxn>
                <a:cxn ang="0">
                  <a:pos x="2195" y="592"/>
                </a:cxn>
                <a:cxn ang="0">
                  <a:pos x="2169" y="632"/>
                </a:cxn>
                <a:cxn ang="0">
                  <a:pos x="2143" y="684"/>
                </a:cxn>
                <a:cxn ang="0">
                  <a:pos x="2130" y="776"/>
                </a:cxn>
                <a:cxn ang="0">
                  <a:pos x="2103" y="855"/>
                </a:cxn>
                <a:cxn ang="0">
                  <a:pos x="2025" y="947"/>
                </a:cxn>
                <a:cxn ang="0">
                  <a:pos x="2064" y="881"/>
                </a:cxn>
                <a:cxn ang="0">
                  <a:pos x="2090" y="802"/>
                </a:cxn>
                <a:cxn ang="0">
                  <a:pos x="2103" y="710"/>
                </a:cxn>
                <a:cxn ang="0">
                  <a:pos x="868" y="737"/>
                </a:cxn>
                <a:cxn ang="0">
                  <a:pos x="842" y="684"/>
                </a:cxn>
                <a:cxn ang="0">
                  <a:pos x="815" y="632"/>
                </a:cxn>
                <a:cxn ang="0">
                  <a:pos x="460" y="618"/>
                </a:cxn>
                <a:cxn ang="0">
                  <a:pos x="408" y="645"/>
                </a:cxn>
                <a:cxn ang="0">
                  <a:pos x="368" y="697"/>
                </a:cxn>
                <a:cxn ang="0">
                  <a:pos x="342" y="763"/>
                </a:cxn>
                <a:cxn ang="0">
                  <a:pos x="13" y="816"/>
                </a:cxn>
                <a:cxn ang="0">
                  <a:pos x="0" y="750"/>
                </a:cxn>
                <a:cxn ang="0">
                  <a:pos x="171" y="724"/>
                </a:cxn>
                <a:cxn ang="0">
                  <a:pos x="197" y="671"/>
                </a:cxn>
                <a:cxn ang="0">
                  <a:pos x="0" y="566"/>
                </a:cxn>
                <a:cxn ang="0">
                  <a:pos x="40" y="500"/>
                </a:cxn>
                <a:cxn ang="0">
                  <a:pos x="92" y="487"/>
                </a:cxn>
                <a:cxn ang="0">
                  <a:pos x="526" y="421"/>
                </a:cxn>
                <a:cxn ang="0">
                  <a:pos x="907" y="395"/>
                </a:cxn>
                <a:cxn ang="0">
                  <a:pos x="1275" y="382"/>
                </a:cxn>
                <a:cxn ang="0">
                  <a:pos x="1341" y="342"/>
                </a:cxn>
                <a:cxn ang="0">
                  <a:pos x="2117" y="316"/>
                </a:cxn>
                <a:cxn ang="0">
                  <a:pos x="1906" y="27"/>
                </a:cxn>
                <a:cxn ang="0">
                  <a:pos x="1236" y="0"/>
                </a:cxn>
                <a:cxn ang="0">
                  <a:pos x="2169" y="342"/>
                </a:cxn>
                <a:cxn ang="0">
                  <a:pos x="2393" y="329"/>
                </a:cxn>
                <a:cxn ang="0">
                  <a:pos x="2406" y="303"/>
                </a:cxn>
                <a:cxn ang="0">
                  <a:pos x="2787" y="355"/>
                </a:cxn>
              </a:cxnLst>
              <a:rect l="0" t="0" r="r" b="b"/>
              <a:pathLst>
                <a:path w="2826" h="947">
                  <a:moveTo>
                    <a:pt x="2787" y="355"/>
                  </a:moveTo>
                  <a:lnTo>
                    <a:pt x="2800" y="382"/>
                  </a:lnTo>
                  <a:lnTo>
                    <a:pt x="2813" y="421"/>
                  </a:lnTo>
                  <a:lnTo>
                    <a:pt x="2813" y="461"/>
                  </a:lnTo>
                  <a:lnTo>
                    <a:pt x="2826" y="513"/>
                  </a:lnTo>
                  <a:lnTo>
                    <a:pt x="2826" y="684"/>
                  </a:lnTo>
                  <a:lnTo>
                    <a:pt x="2511" y="697"/>
                  </a:lnTo>
                  <a:lnTo>
                    <a:pt x="2511" y="618"/>
                  </a:lnTo>
                  <a:lnTo>
                    <a:pt x="2458" y="566"/>
                  </a:lnTo>
                  <a:lnTo>
                    <a:pt x="2248" y="566"/>
                  </a:lnTo>
                  <a:lnTo>
                    <a:pt x="2222" y="579"/>
                  </a:lnTo>
                  <a:lnTo>
                    <a:pt x="2195" y="592"/>
                  </a:lnTo>
                  <a:lnTo>
                    <a:pt x="2182" y="618"/>
                  </a:lnTo>
                  <a:lnTo>
                    <a:pt x="2169" y="632"/>
                  </a:lnTo>
                  <a:lnTo>
                    <a:pt x="2156" y="658"/>
                  </a:lnTo>
                  <a:lnTo>
                    <a:pt x="2143" y="684"/>
                  </a:lnTo>
                  <a:lnTo>
                    <a:pt x="2143" y="737"/>
                  </a:lnTo>
                  <a:lnTo>
                    <a:pt x="2130" y="776"/>
                  </a:lnTo>
                  <a:lnTo>
                    <a:pt x="2117" y="816"/>
                  </a:lnTo>
                  <a:lnTo>
                    <a:pt x="2103" y="855"/>
                  </a:lnTo>
                  <a:lnTo>
                    <a:pt x="2077" y="895"/>
                  </a:lnTo>
                  <a:lnTo>
                    <a:pt x="2025" y="947"/>
                  </a:lnTo>
                  <a:lnTo>
                    <a:pt x="2051" y="921"/>
                  </a:lnTo>
                  <a:lnTo>
                    <a:pt x="2064" y="881"/>
                  </a:lnTo>
                  <a:lnTo>
                    <a:pt x="2090" y="842"/>
                  </a:lnTo>
                  <a:lnTo>
                    <a:pt x="2090" y="802"/>
                  </a:lnTo>
                  <a:lnTo>
                    <a:pt x="2103" y="763"/>
                  </a:lnTo>
                  <a:lnTo>
                    <a:pt x="2103" y="710"/>
                  </a:lnTo>
                  <a:lnTo>
                    <a:pt x="868" y="763"/>
                  </a:lnTo>
                  <a:lnTo>
                    <a:pt x="868" y="737"/>
                  </a:lnTo>
                  <a:lnTo>
                    <a:pt x="855" y="710"/>
                  </a:lnTo>
                  <a:lnTo>
                    <a:pt x="842" y="684"/>
                  </a:lnTo>
                  <a:lnTo>
                    <a:pt x="828" y="658"/>
                  </a:lnTo>
                  <a:lnTo>
                    <a:pt x="815" y="632"/>
                  </a:lnTo>
                  <a:lnTo>
                    <a:pt x="789" y="618"/>
                  </a:lnTo>
                  <a:lnTo>
                    <a:pt x="460" y="618"/>
                  </a:lnTo>
                  <a:lnTo>
                    <a:pt x="434" y="632"/>
                  </a:lnTo>
                  <a:lnTo>
                    <a:pt x="408" y="645"/>
                  </a:lnTo>
                  <a:lnTo>
                    <a:pt x="395" y="671"/>
                  </a:lnTo>
                  <a:lnTo>
                    <a:pt x="368" y="697"/>
                  </a:lnTo>
                  <a:lnTo>
                    <a:pt x="355" y="724"/>
                  </a:lnTo>
                  <a:lnTo>
                    <a:pt x="342" y="763"/>
                  </a:lnTo>
                  <a:lnTo>
                    <a:pt x="329" y="802"/>
                  </a:lnTo>
                  <a:lnTo>
                    <a:pt x="13" y="816"/>
                  </a:lnTo>
                  <a:lnTo>
                    <a:pt x="0" y="816"/>
                  </a:lnTo>
                  <a:lnTo>
                    <a:pt x="0" y="750"/>
                  </a:lnTo>
                  <a:lnTo>
                    <a:pt x="158" y="750"/>
                  </a:lnTo>
                  <a:lnTo>
                    <a:pt x="171" y="724"/>
                  </a:lnTo>
                  <a:lnTo>
                    <a:pt x="184" y="697"/>
                  </a:lnTo>
                  <a:lnTo>
                    <a:pt x="197" y="671"/>
                  </a:lnTo>
                  <a:lnTo>
                    <a:pt x="197" y="566"/>
                  </a:lnTo>
                  <a:lnTo>
                    <a:pt x="0" y="566"/>
                  </a:lnTo>
                  <a:lnTo>
                    <a:pt x="0" y="539"/>
                  </a:lnTo>
                  <a:lnTo>
                    <a:pt x="40" y="500"/>
                  </a:lnTo>
                  <a:lnTo>
                    <a:pt x="66" y="487"/>
                  </a:lnTo>
                  <a:lnTo>
                    <a:pt x="92" y="487"/>
                  </a:lnTo>
                  <a:lnTo>
                    <a:pt x="329" y="447"/>
                  </a:lnTo>
                  <a:lnTo>
                    <a:pt x="526" y="421"/>
                  </a:lnTo>
                  <a:lnTo>
                    <a:pt x="710" y="408"/>
                  </a:lnTo>
                  <a:lnTo>
                    <a:pt x="907" y="395"/>
                  </a:lnTo>
                  <a:lnTo>
                    <a:pt x="1091" y="382"/>
                  </a:lnTo>
                  <a:lnTo>
                    <a:pt x="1275" y="382"/>
                  </a:lnTo>
                  <a:lnTo>
                    <a:pt x="1288" y="395"/>
                  </a:lnTo>
                  <a:lnTo>
                    <a:pt x="1341" y="342"/>
                  </a:lnTo>
                  <a:lnTo>
                    <a:pt x="1459" y="342"/>
                  </a:lnTo>
                  <a:lnTo>
                    <a:pt x="2117" y="316"/>
                  </a:lnTo>
                  <a:lnTo>
                    <a:pt x="2077" y="263"/>
                  </a:lnTo>
                  <a:lnTo>
                    <a:pt x="1906" y="27"/>
                  </a:lnTo>
                  <a:lnTo>
                    <a:pt x="1223" y="27"/>
                  </a:lnTo>
                  <a:lnTo>
                    <a:pt x="1236" y="0"/>
                  </a:lnTo>
                  <a:lnTo>
                    <a:pt x="1919" y="0"/>
                  </a:lnTo>
                  <a:lnTo>
                    <a:pt x="2169" y="342"/>
                  </a:lnTo>
                  <a:lnTo>
                    <a:pt x="2393" y="342"/>
                  </a:lnTo>
                  <a:lnTo>
                    <a:pt x="2393" y="329"/>
                  </a:lnTo>
                  <a:lnTo>
                    <a:pt x="2406" y="316"/>
                  </a:lnTo>
                  <a:lnTo>
                    <a:pt x="2406" y="303"/>
                  </a:lnTo>
                  <a:lnTo>
                    <a:pt x="2774" y="316"/>
                  </a:lnTo>
                  <a:lnTo>
                    <a:pt x="2787" y="355"/>
                  </a:lnTo>
                  <a:close/>
                </a:path>
              </a:pathLst>
            </a:custGeom>
            <a:gradFill rotWithShape="0">
              <a:gsLst>
                <a:gs pos="0">
                  <a:srgbClr val="BF0000">
                    <a:gamma/>
                    <a:shade val="46275"/>
                    <a:invGamma/>
                  </a:srgbClr>
                </a:gs>
                <a:gs pos="100000">
                  <a:srgbClr val="BF00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2073" y="2652"/>
              <a:ext cx="197" cy="184"/>
            </a:xfrm>
            <a:custGeom>
              <a:avLst/>
              <a:gdLst/>
              <a:ahLst/>
              <a:cxnLst>
                <a:cxn ang="0">
                  <a:pos x="184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58" y="184"/>
                </a:cxn>
                <a:cxn ang="0">
                  <a:pos x="171" y="158"/>
                </a:cxn>
                <a:cxn ang="0">
                  <a:pos x="184" y="131"/>
                </a:cxn>
                <a:cxn ang="0">
                  <a:pos x="197" y="105"/>
                </a:cxn>
                <a:cxn ang="0">
                  <a:pos x="197" y="0"/>
                </a:cxn>
                <a:cxn ang="0">
                  <a:pos x="184" y="0"/>
                </a:cxn>
              </a:cxnLst>
              <a:rect l="0" t="0" r="r" b="b"/>
              <a:pathLst>
                <a:path w="197" h="184">
                  <a:moveTo>
                    <a:pt x="184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58" y="184"/>
                  </a:lnTo>
                  <a:lnTo>
                    <a:pt x="171" y="158"/>
                  </a:lnTo>
                  <a:lnTo>
                    <a:pt x="184" y="131"/>
                  </a:lnTo>
                  <a:lnTo>
                    <a:pt x="197" y="105"/>
                  </a:lnTo>
                  <a:lnTo>
                    <a:pt x="197" y="0"/>
                  </a:lnTo>
                  <a:lnTo>
                    <a:pt x="184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100000">
                  <a:srgbClr val="FFFF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3598" y="2481"/>
              <a:ext cx="118" cy="39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0" y="0"/>
                </a:cxn>
                <a:cxn ang="0">
                  <a:pos x="118" y="0"/>
                </a:cxn>
                <a:cxn ang="0">
                  <a:pos x="118" y="26"/>
                </a:cxn>
                <a:cxn ang="0">
                  <a:pos x="0" y="39"/>
                </a:cxn>
              </a:cxnLst>
              <a:rect l="0" t="0" r="r" b="b"/>
              <a:pathLst>
                <a:path w="118" h="39">
                  <a:moveTo>
                    <a:pt x="0" y="39"/>
                  </a:moveTo>
                  <a:lnTo>
                    <a:pt x="0" y="0"/>
                  </a:lnTo>
                  <a:lnTo>
                    <a:pt x="118" y="0"/>
                  </a:lnTo>
                  <a:lnTo>
                    <a:pt x="118" y="26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4111" y="2468"/>
              <a:ext cx="131" cy="3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0" y="0"/>
                </a:cxn>
                <a:cxn ang="0">
                  <a:pos x="118" y="0"/>
                </a:cxn>
                <a:cxn ang="0">
                  <a:pos x="131" y="26"/>
                </a:cxn>
                <a:cxn ang="0">
                  <a:pos x="13" y="39"/>
                </a:cxn>
              </a:cxnLst>
              <a:rect l="0" t="0" r="r" b="b"/>
              <a:pathLst>
                <a:path w="131" h="39">
                  <a:moveTo>
                    <a:pt x="13" y="39"/>
                  </a:moveTo>
                  <a:lnTo>
                    <a:pt x="0" y="0"/>
                  </a:lnTo>
                  <a:lnTo>
                    <a:pt x="118" y="0"/>
                  </a:lnTo>
                  <a:lnTo>
                    <a:pt x="131" y="26"/>
                  </a:lnTo>
                  <a:lnTo>
                    <a:pt x="13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2086" y="2888"/>
              <a:ext cx="316" cy="171"/>
            </a:xfrm>
            <a:custGeom>
              <a:avLst/>
              <a:gdLst/>
              <a:ahLst/>
              <a:cxnLst>
                <a:cxn ang="0">
                  <a:pos x="316" y="40"/>
                </a:cxn>
                <a:cxn ang="0">
                  <a:pos x="303" y="93"/>
                </a:cxn>
                <a:cxn ang="0">
                  <a:pos x="290" y="132"/>
                </a:cxn>
                <a:cxn ang="0">
                  <a:pos x="263" y="171"/>
                </a:cxn>
                <a:cxn ang="0">
                  <a:pos x="40" y="171"/>
                </a:cxn>
                <a:cxn ang="0">
                  <a:pos x="40" y="119"/>
                </a:cxn>
                <a:cxn ang="0">
                  <a:pos x="0" y="93"/>
                </a:cxn>
                <a:cxn ang="0">
                  <a:pos x="0" y="14"/>
                </a:cxn>
                <a:cxn ang="0">
                  <a:pos x="316" y="0"/>
                </a:cxn>
                <a:cxn ang="0">
                  <a:pos x="316" y="40"/>
                </a:cxn>
              </a:cxnLst>
              <a:rect l="0" t="0" r="r" b="b"/>
              <a:pathLst>
                <a:path w="316" h="171">
                  <a:moveTo>
                    <a:pt x="316" y="40"/>
                  </a:moveTo>
                  <a:lnTo>
                    <a:pt x="303" y="93"/>
                  </a:lnTo>
                  <a:lnTo>
                    <a:pt x="290" y="132"/>
                  </a:lnTo>
                  <a:lnTo>
                    <a:pt x="263" y="171"/>
                  </a:lnTo>
                  <a:lnTo>
                    <a:pt x="40" y="171"/>
                  </a:lnTo>
                  <a:lnTo>
                    <a:pt x="40" y="119"/>
                  </a:lnTo>
                  <a:lnTo>
                    <a:pt x="0" y="93"/>
                  </a:lnTo>
                  <a:lnTo>
                    <a:pt x="0" y="14"/>
                  </a:lnTo>
                  <a:lnTo>
                    <a:pt x="316" y="0"/>
                  </a:lnTo>
                  <a:lnTo>
                    <a:pt x="316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2941" y="2796"/>
              <a:ext cx="1235" cy="316"/>
            </a:xfrm>
            <a:custGeom>
              <a:avLst/>
              <a:gdLst/>
              <a:ahLst/>
              <a:cxnLst>
                <a:cxn ang="0">
                  <a:pos x="1157" y="237"/>
                </a:cxn>
                <a:cxn ang="0">
                  <a:pos x="0" y="316"/>
                </a:cxn>
                <a:cxn ang="0">
                  <a:pos x="0" y="290"/>
                </a:cxn>
                <a:cxn ang="0">
                  <a:pos x="13" y="237"/>
                </a:cxn>
                <a:cxn ang="0">
                  <a:pos x="13" y="92"/>
                </a:cxn>
                <a:cxn ang="0">
                  <a:pos x="0" y="53"/>
                </a:cxn>
                <a:cxn ang="0">
                  <a:pos x="1235" y="0"/>
                </a:cxn>
                <a:cxn ang="0">
                  <a:pos x="1235" y="53"/>
                </a:cxn>
                <a:cxn ang="0">
                  <a:pos x="1222" y="92"/>
                </a:cxn>
                <a:cxn ang="0">
                  <a:pos x="1222" y="132"/>
                </a:cxn>
                <a:cxn ang="0">
                  <a:pos x="1196" y="171"/>
                </a:cxn>
                <a:cxn ang="0">
                  <a:pos x="1183" y="211"/>
                </a:cxn>
                <a:cxn ang="0">
                  <a:pos x="1157" y="237"/>
                </a:cxn>
              </a:cxnLst>
              <a:rect l="0" t="0" r="r" b="b"/>
              <a:pathLst>
                <a:path w="1235" h="316">
                  <a:moveTo>
                    <a:pt x="1157" y="237"/>
                  </a:moveTo>
                  <a:lnTo>
                    <a:pt x="0" y="316"/>
                  </a:lnTo>
                  <a:lnTo>
                    <a:pt x="0" y="290"/>
                  </a:lnTo>
                  <a:lnTo>
                    <a:pt x="13" y="237"/>
                  </a:lnTo>
                  <a:lnTo>
                    <a:pt x="13" y="92"/>
                  </a:lnTo>
                  <a:lnTo>
                    <a:pt x="0" y="53"/>
                  </a:lnTo>
                  <a:lnTo>
                    <a:pt x="1235" y="0"/>
                  </a:lnTo>
                  <a:lnTo>
                    <a:pt x="1235" y="53"/>
                  </a:lnTo>
                  <a:lnTo>
                    <a:pt x="1222" y="92"/>
                  </a:lnTo>
                  <a:lnTo>
                    <a:pt x="1222" y="132"/>
                  </a:lnTo>
                  <a:lnTo>
                    <a:pt x="1196" y="171"/>
                  </a:lnTo>
                  <a:lnTo>
                    <a:pt x="1183" y="211"/>
                  </a:lnTo>
                  <a:lnTo>
                    <a:pt x="1157" y="237"/>
                  </a:lnTo>
                  <a:close/>
                </a:path>
              </a:pathLst>
            </a:custGeom>
            <a:gradFill rotWithShape="0">
              <a:gsLst>
                <a:gs pos="0">
                  <a:srgbClr val="FF2400">
                    <a:gamma/>
                    <a:shade val="46275"/>
                    <a:invGamma/>
                  </a:srgbClr>
                </a:gs>
                <a:gs pos="100000">
                  <a:srgbClr val="FF24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2928" y="3033"/>
              <a:ext cx="1170" cy="105"/>
            </a:xfrm>
            <a:custGeom>
              <a:avLst/>
              <a:gdLst/>
              <a:ahLst/>
              <a:cxnLst>
                <a:cxn ang="0">
                  <a:pos x="13" y="79"/>
                </a:cxn>
                <a:cxn ang="0">
                  <a:pos x="13" y="105"/>
                </a:cxn>
                <a:cxn ang="0">
                  <a:pos x="0" y="105"/>
                </a:cxn>
                <a:cxn ang="0">
                  <a:pos x="1143" y="26"/>
                </a:cxn>
                <a:cxn ang="0">
                  <a:pos x="1156" y="26"/>
                </a:cxn>
                <a:cxn ang="0">
                  <a:pos x="1170" y="0"/>
                </a:cxn>
                <a:cxn ang="0">
                  <a:pos x="13" y="79"/>
                </a:cxn>
              </a:cxnLst>
              <a:rect l="0" t="0" r="r" b="b"/>
              <a:pathLst>
                <a:path w="1170" h="105">
                  <a:moveTo>
                    <a:pt x="13" y="79"/>
                  </a:moveTo>
                  <a:lnTo>
                    <a:pt x="13" y="105"/>
                  </a:lnTo>
                  <a:lnTo>
                    <a:pt x="0" y="105"/>
                  </a:lnTo>
                  <a:lnTo>
                    <a:pt x="1143" y="26"/>
                  </a:lnTo>
                  <a:lnTo>
                    <a:pt x="1156" y="26"/>
                  </a:lnTo>
                  <a:lnTo>
                    <a:pt x="1170" y="0"/>
                  </a:lnTo>
                  <a:lnTo>
                    <a:pt x="13" y="79"/>
                  </a:lnTo>
                  <a:close/>
                </a:path>
              </a:pathLst>
            </a:custGeom>
            <a:solidFill>
              <a:srgbClr val="B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4558" y="2770"/>
              <a:ext cx="341" cy="171"/>
            </a:xfrm>
            <a:custGeom>
              <a:avLst/>
              <a:gdLst/>
              <a:ahLst/>
              <a:cxnLst>
                <a:cxn ang="0">
                  <a:pos x="302" y="92"/>
                </a:cxn>
                <a:cxn ang="0">
                  <a:pos x="315" y="53"/>
                </a:cxn>
                <a:cxn ang="0">
                  <a:pos x="328" y="13"/>
                </a:cxn>
                <a:cxn ang="0">
                  <a:pos x="341" y="0"/>
                </a:cxn>
                <a:cxn ang="0">
                  <a:pos x="26" y="13"/>
                </a:cxn>
                <a:cxn ang="0">
                  <a:pos x="26" y="92"/>
                </a:cxn>
                <a:cxn ang="0">
                  <a:pos x="13" y="145"/>
                </a:cxn>
                <a:cxn ang="0">
                  <a:pos x="0" y="171"/>
                </a:cxn>
                <a:cxn ang="0">
                  <a:pos x="276" y="132"/>
                </a:cxn>
                <a:cxn ang="0">
                  <a:pos x="302" y="92"/>
                </a:cxn>
              </a:cxnLst>
              <a:rect l="0" t="0" r="r" b="b"/>
              <a:pathLst>
                <a:path w="341" h="171">
                  <a:moveTo>
                    <a:pt x="302" y="92"/>
                  </a:moveTo>
                  <a:lnTo>
                    <a:pt x="315" y="53"/>
                  </a:lnTo>
                  <a:lnTo>
                    <a:pt x="328" y="13"/>
                  </a:lnTo>
                  <a:lnTo>
                    <a:pt x="341" y="0"/>
                  </a:lnTo>
                  <a:lnTo>
                    <a:pt x="26" y="13"/>
                  </a:lnTo>
                  <a:lnTo>
                    <a:pt x="26" y="92"/>
                  </a:lnTo>
                  <a:lnTo>
                    <a:pt x="13" y="145"/>
                  </a:lnTo>
                  <a:lnTo>
                    <a:pt x="0" y="171"/>
                  </a:lnTo>
                  <a:lnTo>
                    <a:pt x="276" y="132"/>
                  </a:lnTo>
                  <a:lnTo>
                    <a:pt x="302" y="92"/>
                  </a:lnTo>
                  <a:close/>
                </a:path>
              </a:pathLst>
            </a:custGeom>
            <a:solidFill>
              <a:srgbClr val="FF24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2297" y="2704"/>
              <a:ext cx="657" cy="697"/>
            </a:xfrm>
            <a:custGeom>
              <a:avLst/>
              <a:gdLst/>
              <a:ahLst/>
              <a:cxnLst>
                <a:cxn ang="0">
                  <a:pos x="644" y="434"/>
                </a:cxn>
                <a:cxn ang="0">
                  <a:pos x="657" y="329"/>
                </a:cxn>
                <a:cxn ang="0">
                  <a:pos x="644" y="145"/>
                </a:cxn>
                <a:cxn ang="0">
                  <a:pos x="631" y="92"/>
                </a:cxn>
                <a:cxn ang="0">
                  <a:pos x="604" y="40"/>
                </a:cxn>
                <a:cxn ang="0">
                  <a:pos x="565" y="0"/>
                </a:cxn>
                <a:cxn ang="0">
                  <a:pos x="210" y="14"/>
                </a:cxn>
                <a:cxn ang="0">
                  <a:pos x="171" y="53"/>
                </a:cxn>
                <a:cxn ang="0">
                  <a:pos x="131" y="106"/>
                </a:cxn>
                <a:cxn ang="0">
                  <a:pos x="105" y="184"/>
                </a:cxn>
                <a:cxn ang="0">
                  <a:pos x="92" y="277"/>
                </a:cxn>
                <a:cxn ang="0">
                  <a:pos x="52" y="355"/>
                </a:cxn>
                <a:cxn ang="0">
                  <a:pos x="0" y="474"/>
                </a:cxn>
                <a:cxn ang="0">
                  <a:pos x="26" y="526"/>
                </a:cxn>
                <a:cxn ang="0">
                  <a:pos x="52" y="592"/>
                </a:cxn>
                <a:cxn ang="0">
                  <a:pos x="131" y="658"/>
                </a:cxn>
                <a:cxn ang="0">
                  <a:pos x="328" y="632"/>
                </a:cxn>
                <a:cxn ang="0">
                  <a:pos x="407" y="645"/>
                </a:cxn>
                <a:cxn ang="0">
                  <a:pos x="447" y="605"/>
                </a:cxn>
                <a:cxn ang="0">
                  <a:pos x="486" y="553"/>
                </a:cxn>
                <a:cxn ang="0">
                  <a:pos x="526" y="474"/>
                </a:cxn>
                <a:cxn ang="0">
                  <a:pos x="512" y="250"/>
                </a:cxn>
                <a:cxn ang="0">
                  <a:pos x="486" y="171"/>
                </a:cxn>
                <a:cxn ang="0">
                  <a:pos x="342" y="106"/>
                </a:cxn>
                <a:cxn ang="0">
                  <a:pos x="289" y="132"/>
                </a:cxn>
                <a:cxn ang="0">
                  <a:pos x="250" y="184"/>
                </a:cxn>
                <a:cxn ang="0">
                  <a:pos x="223" y="263"/>
                </a:cxn>
                <a:cxn ang="0">
                  <a:pos x="210" y="461"/>
                </a:cxn>
                <a:cxn ang="0">
                  <a:pos x="236" y="540"/>
                </a:cxn>
                <a:cxn ang="0">
                  <a:pos x="276" y="605"/>
                </a:cxn>
                <a:cxn ang="0">
                  <a:pos x="328" y="632"/>
                </a:cxn>
                <a:cxn ang="0">
                  <a:pos x="368" y="697"/>
                </a:cxn>
                <a:cxn ang="0">
                  <a:pos x="420" y="684"/>
                </a:cxn>
                <a:cxn ang="0">
                  <a:pos x="460" y="645"/>
                </a:cxn>
                <a:cxn ang="0">
                  <a:pos x="499" y="592"/>
                </a:cxn>
                <a:cxn ang="0">
                  <a:pos x="539" y="526"/>
                </a:cxn>
                <a:cxn ang="0">
                  <a:pos x="552" y="434"/>
                </a:cxn>
              </a:cxnLst>
              <a:rect l="0" t="0" r="r" b="b"/>
              <a:pathLst>
                <a:path w="657" h="697">
                  <a:moveTo>
                    <a:pt x="631" y="434"/>
                  </a:moveTo>
                  <a:lnTo>
                    <a:pt x="644" y="434"/>
                  </a:lnTo>
                  <a:lnTo>
                    <a:pt x="644" y="382"/>
                  </a:lnTo>
                  <a:lnTo>
                    <a:pt x="657" y="329"/>
                  </a:lnTo>
                  <a:lnTo>
                    <a:pt x="657" y="184"/>
                  </a:lnTo>
                  <a:lnTo>
                    <a:pt x="644" y="145"/>
                  </a:lnTo>
                  <a:lnTo>
                    <a:pt x="644" y="119"/>
                  </a:lnTo>
                  <a:lnTo>
                    <a:pt x="631" y="92"/>
                  </a:lnTo>
                  <a:lnTo>
                    <a:pt x="618" y="66"/>
                  </a:lnTo>
                  <a:lnTo>
                    <a:pt x="604" y="40"/>
                  </a:lnTo>
                  <a:lnTo>
                    <a:pt x="591" y="14"/>
                  </a:lnTo>
                  <a:lnTo>
                    <a:pt x="565" y="0"/>
                  </a:lnTo>
                  <a:lnTo>
                    <a:pt x="236" y="0"/>
                  </a:lnTo>
                  <a:lnTo>
                    <a:pt x="210" y="14"/>
                  </a:lnTo>
                  <a:lnTo>
                    <a:pt x="184" y="27"/>
                  </a:lnTo>
                  <a:lnTo>
                    <a:pt x="171" y="53"/>
                  </a:lnTo>
                  <a:lnTo>
                    <a:pt x="144" y="79"/>
                  </a:lnTo>
                  <a:lnTo>
                    <a:pt x="131" y="106"/>
                  </a:lnTo>
                  <a:lnTo>
                    <a:pt x="118" y="145"/>
                  </a:lnTo>
                  <a:lnTo>
                    <a:pt x="105" y="184"/>
                  </a:lnTo>
                  <a:lnTo>
                    <a:pt x="105" y="224"/>
                  </a:lnTo>
                  <a:lnTo>
                    <a:pt x="92" y="277"/>
                  </a:lnTo>
                  <a:lnTo>
                    <a:pt x="79" y="316"/>
                  </a:lnTo>
                  <a:lnTo>
                    <a:pt x="52" y="355"/>
                  </a:lnTo>
                  <a:lnTo>
                    <a:pt x="0" y="408"/>
                  </a:lnTo>
                  <a:lnTo>
                    <a:pt x="0" y="474"/>
                  </a:lnTo>
                  <a:lnTo>
                    <a:pt x="13" y="487"/>
                  </a:lnTo>
                  <a:lnTo>
                    <a:pt x="26" y="526"/>
                  </a:lnTo>
                  <a:lnTo>
                    <a:pt x="39" y="553"/>
                  </a:lnTo>
                  <a:lnTo>
                    <a:pt x="52" y="592"/>
                  </a:lnTo>
                  <a:lnTo>
                    <a:pt x="105" y="645"/>
                  </a:lnTo>
                  <a:lnTo>
                    <a:pt x="131" y="658"/>
                  </a:lnTo>
                  <a:lnTo>
                    <a:pt x="315" y="697"/>
                  </a:lnTo>
                  <a:lnTo>
                    <a:pt x="328" y="632"/>
                  </a:lnTo>
                  <a:lnTo>
                    <a:pt x="355" y="645"/>
                  </a:lnTo>
                  <a:lnTo>
                    <a:pt x="407" y="645"/>
                  </a:lnTo>
                  <a:lnTo>
                    <a:pt x="434" y="632"/>
                  </a:lnTo>
                  <a:lnTo>
                    <a:pt x="447" y="605"/>
                  </a:lnTo>
                  <a:lnTo>
                    <a:pt x="473" y="579"/>
                  </a:lnTo>
                  <a:lnTo>
                    <a:pt x="486" y="553"/>
                  </a:lnTo>
                  <a:lnTo>
                    <a:pt x="512" y="513"/>
                  </a:lnTo>
                  <a:lnTo>
                    <a:pt x="526" y="474"/>
                  </a:lnTo>
                  <a:lnTo>
                    <a:pt x="526" y="290"/>
                  </a:lnTo>
                  <a:lnTo>
                    <a:pt x="512" y="250"/>
                  </a:lnTo>
                  <a:lnTo>
                    <a:pt x="499" y="211"/>
                  </a:lnTo>
                  <a:lnTo>
                    <a:pt x="486" y="171"/>
                  </a:lnTo>
                  <a:lnTo>
                    <a:pt x="420" y="106"/>
                  </a:lnTo>
                  <a:lnTo>
                    <a:pt x="342" y="106"/>
                  </a:lnTo>
                  <a:lnTo>
                    <a:pt x="315" y="119"/>
                  </a:lnTo>
                  <a:lnTo>
                    <a:pt x="289" y="132"/>
                  </a:lnTo>
                  <a:lnTo>
                    <a:pt x="263" y="158"/>
                  </a:lnTo>
                  <a:lnTo>
                    <a:pt x="250" y="184"/>
                  </a:lnTo>
                  <a:lnTo>
                    <a:pt x="236" y="211"/>
                  </a:lnTo>
                  <a:lnTo>
                    <a:pt x="223" y="263"/>
                  </a:lnTo>
                  <a:lnTo>
                    <a:pt x="210" y="303"/>
                  </a:lnTo>
                  <a:lnTo>
                    <a:pt x="210" y="461"/>
                  </a:lnTo>
                  <a:lnTo>
                    <a:pt x="223" y="513"/>
                  </a:lnTo>
                  <a:lnTo>
                    <a:pt x="236" y="540"/>
                  </a:lnTo>
                  <a:lnTo>
                    <a:pt x="263" y="579"/>
                  </a:lnTo>
                  <a:lnTo>
                    <a:pt x="276" y="605"/>
                  </a:lnTo>
                  <a:lnTo>
                    <a:pt x="302" y="618"/>
                  </a:lnTo>
                  <a:lnTo>
                    <a:pt x="328" y="632"/>
                  </a:lnTo>
                  <a:lnTo>
                    <a:pt x="315" y="697"/>
                  </a:lnTo>
                  <a:lnTo>
                    <a:pt x="368" y="697"/>
                  </a:lnTo>
                  <a:lnTo>
                    <a:pt x="394" y="684"/>
                  </a:lnTo>
                  <a:lnTo>
                    <a:pt x="420" y="684"/>
                  </a:lnTo>
                  <a:lnTo>
                    <a:pt x="447" y="671"/>
                  </a:lnTo>
                  <a:lnTo>
                    <a:pt x="460" y="645"/>
                  </a:lnTo>
                  <a:lnTo>
                    <a:pt x="473" y="632"/>
                  </a:lnTo>
                  <a:lnTo>
                    <a:pt x="499" y="592"/>
                  </a:lnTo>
                  <a:lnTo>
                    <a:pt x="512" y="566"/>
                  </a:lnTo>
                  <a:lnTo>
                    <a:pt x="539" y="526"/>
                  </a:lnTo>
                  <a:lnTo>
                    <a:pt x="539" y="487"/>
                  </a:lnTo>
                  <a:lnTo>
                    <a:pt x="552" y="434"/>
                  </a:lnTo>
                  <a:lnTo>
                    <a:pt x="631" y="43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2507" y="2810"/>
              <a:ext cx="316" cy="539"/>
            </a:xfrm>
            <a:custGeom>
              <a:avLst/>
              <a:gdLst/>
              <a:ahLst/>
              <a:cxnLst>
                <a:cxn ang="0">
                  <a:pos x="316" y="223"/>
                </a:cxn>
                <a:cxn ang="0">
                  <a:pos x="316" y="184"/>
                </a:cxn>
                <a:cxn ang="0">
                  <a:pos x="302" y="144"/>
                </a:cxn>
                <a:cxn ang="0">
                  <a:pos x="289" y="105"/>
                </a:cxn>
                <a:cxn ang="0">
                  <a:pos x="276" y="65"/>
                </a:cxn>
                <a:cxn ang="0">
                  <a:pos x="210" y="0"/>
                </a:cxn>
                <a:cxn ang="0">
                  <a:pos x="132" y="0"/>
                </a:cxn>
                <a:cxn ang="0">
                  <a:pos x="105" y="13"/>
                </a:cxn>
                <a:cxn ang="0">
                  <a:pos x="79" y="26"/>
                </a:cxn>
                <a:cxn ang="0">
                  <a:pos x="53" y="52"/>
                </a:cxn>
                <a:cxn ang="0">
                  <a:pos x="40" y="78"/>
                </a:cxn>
                <a:cxn ang="0">
                  <a:pos x="26" y="105"/>
                </a:cxn>
                <a:cxn ang="0">
                  <a:pos x="13" y="157"/>
                </a:cxn>
                <a:cxn ang="0">
                  <a:pos x="0" y="197"/>
                </a:cxn>
                <a:cxn ang="0">
                  <a:pos x="0" y="355"/>
                </a:cxn>
                <a:cxn ang="0">
                  <a:pos x="13" y="407"/>
                </a:cxn>
                <a:cxn ang="0">
                  <a:pos x="26" y="434"/>
                </a:cxn>
                <a:cxn ang="0">
                  <a:pos x="53" y="473"/>
                </a:cxn>
                <a:cxn ang="0">
                  <a:pos x="66" y="499"/>
                </a:cxn>
                <a:cxn ang="0">
                  <a:pos x="92" y="512"/>
                </a:cxn>
                <a:cxn ang="0">
                  <a:pos x="118" y="526"/>
                </a:cxn>
                <a:cxn ang="0">
                  <a:pos x="145" y="539"/>
                </a:cxn>
                <a:cxn ang="0">
                  <a:pos x="197" y="539"/>
                </a:cxn>
                <a:cxn ang="0">
                  <a:pos x="224" y="526"/>
                </a:cxn>
                <a:cxn ang="0">
                  <a:pos x="237" y="499"/>
                </a:cxn>
                <a:cxn ang="0">
                  <a:pos x="263" y="473"/>
                </a:cxn>
                <a:cxn ang="0">
                  <a:pos x="276" y="447"/>
                </a:cxn>
                <a:cxn ang="0">
                  <a:pos x="302" y="407"/>
                </a:cxn>
                <a:cxn ang="0">
                  <a:pos x="316" y="368"/>
                </a:cxn>
                <a:cxn ang="0">
                  <a:pos x="316" y="223"/>
                </a:cxn>
              </a:cxnLst>
              <a:rect l="0" t="0" r="r" b="b"/>
              <a:pathLst>
                <a:path w="316" h="539">
                  <a:moveTo>
                    <a:pt x="316" y="223"/>
                  </a:moveTo>
                  <a:lnTo>
                    <a:pt x="316" y="184"/>
                  </a:lnTo>
                  <a:lnTo>
                    <a:pt x="302" y="144"/>
                  </a:lnTo>
                  <a:lnTo>
                    <a:pt x="289" y="105"/>
                  </a:lnTo>
                  <a:lnTo>
                    <a:pt x="276" y="65"/>
                  </a:lnTo>
                  <a:lnTo>
                    <a:pt x="210" y="0"/>
                  </a:lnTo>
                  <a:lnTo>
                    <a:pt x="132" y="0"/>
                  </a:lnTo>
                  <a:lnTo>
                    <a:pt x="105" y="13"/>
                  </a:lnTo>
                  <a:lnTo>
                    <a:pt x="79" y="26"/>
                  </a:lnTo>
                  <a:lnTo>
                    <a:pt x="53" y="52"/>
                  </a:lnTo>
                  <a:lnTo>
                    <a:pt x="40" y="78"/>
                  </a:lnTo>
                  <a:lnTo>
                    <a:pt x="26" y="105"/>
                  </a:lnTo>
                  <a:lnTo>
                    <a:pt x="13" y="157"/>
                  </a:lnTo>
                  <a:lnTo>
                    <a:pt x="0" y="197"/>
                  </a:lnTo>
                  <a:lnTo>
                    <a:pt x="0" y="355"/>
                  </a:lnTo>
                  <a:lnTo>
                    <a:pt x="13" y="407"/>
                  </a:lnTo>
                  <a:lnTo>
                    <a:pt x="26" y="434"/>
                  </a:lnTo>
                  <a:lnTo>
                    <a:pt x="53" y="473"/>
                  </a:lnTo>
                  <a:lnTo>
                    <a:pt x="66" y="499"/>
                  </a:lnTo>
                  <a:lnTo>
                    <a:pt x="92" y="512"/>
                  </a:lnTo>
                  <a:lnTo>
                    <a:pt x="118" y="526"/>
                  </a:lnTo>
                  <a:lnTo>
                    <a:pt x="145" y="539"/>
                  </a:lnTo>
                  <a:lnTo>
                    <a:pt x="197" y="539"/>
                  </a:lnTo>
                  <a:lnTo>
                    <a:pt x="224" y="526"/>
                  </a:lnTo>
                  <a:lnTo>
                    <a:pt x="237" y="499"/>
                  </a:lnTo>
                  <a:lnTo>
                    <a:pt x="263" y="473"/>
                  </a:lnTo>
                  <a:lnTo>
                    <a:pt x="276" y="447"/>
                  </a:lnTo>
                  <a:lnTo>
                    <a:pt x="302" y="407"/>
                  </a:lnTo>
                  <a:lnTo>
                    <a:pt x="316" y="368"/>
                  </a:lnTo>
                  <a:lnTo>
                    <a:pt x="316" y="22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2520" y="2836"/>
              <a:ext cx="289" cy="486"/>
            </a:xfrm>
            <a:custGeom>
              <a:avLst/>
              <a:gdLst/>
              <a:ahLst/>
              <a:cxnLst>
                <a:cxn ang="0">
                  <a:pos x="289" y="210"/>
                </a:cxn>
                <a:cxn ang="0">
                  <a:pos x="289" y="184"/>
                </a:cxn>
                <a:cxn ang="0">
                  <a:pos x="276" y="158"/>
                </a:cxn>
                <a:cxn ang="0">
                  <a:pos x="276" y="131"/>
                </a:cxn>
                <a:cxn ang="0">
                  <a:pos x="263" y="105"/>
                </a:cxn>
                <a:cxn ang="0">
                  <a:pos x="250" y="92"/>
                </a:cxn>
                <a:cxn ang="0">
                  <a:pos x="250" y="66"/>
                </a:cxn>
                <a:cxn ang="0">
                  <a:pos x="224" y="39"/>
                </a:cxn>
                <a:cxn ang="0">
                  <a:pos x="197" y="26"/>
                </a:cxn>
                <a:cxn ang="0">
                  <a:pos x="171" y="0"/>
                </a:cxn>
                <a:cxn ang="0">
                  <a:pos x="119" y="0"/>
                </a:cxn>
                <a:cxn ang="0">
                  <a:pos x="105" y="13"/>
                </a:cxn>
                <a:cxn ang="0">
                  <a:pos x="92" y="13"/>
                </a:cxn>
                <a:cxn ang="0">
                  <a:pos x="40" y="66"/>
                </a:cxn>
                <a:cxn ang="0">
                  <a:pos x="40" y="79"/>
                </a:cxn>
                <a:cxn ang="0">
                  <a:pos x="27" y="105"/>
                </a:cxn>
                <a:cxn ang="0">
                  <a:pos x="13" y="131"/>
                </a:cxn>
                <a:cxn ang="0">
                  <a:pos x="13" y="158"/>
                </a:cxn>
                <a:cxn ang="0">
                  <a:pos x="0" y="184"/>
                </a:cxn>
                <a:cxn ang="0">
                  <a:pos x="0" y="289"/>
                </a:cxn>
                <a:cxn ang="0">
                  <a:pos x="13" y="329"/>
                </a:cxn>
                <a:cxn ang="0">
                  <a:pos x="13" y="342"/>
                </a:cxn>
                <a:cxn ang="0">
                  <a:pos x="27" y="368"/>
                </a:cxn>
                <a:cxn ang="0">
                  <a:pos x="27" y="394"/>
                </a:cxn>
                <a:cxn ang="0">
                  <a:pos x="40" y="421"/>
                </a:cxn>
                <a:cxn ang="0">
                  <a:pos x="79" y="460"/>
                </a:cxn>
                <a:cxn ang="0">
                  <a:pos x="105" y="473"/>
                </a:cxn>
                <a:cxn ang="0">
                  <a:pos x="119" y="473"/>
                </a:cxn>
                <a:cxn ang="0">
                  <a:pos x="132" y="486"/>
                </a:cxn>
                <a:cxn ang="0">
                  <a:pos x="171" y="486"/>
                </a:cxn>
                <a:cxn ang="0">
                  <a:pos x="184" y="473"/>
                </a:cxn>
                <a:cxn ang="0">
                  <a:pos x="197" y="473"/>
                </a:cxn>
                <a:cxn ang="0">
                  <a:pos x="211" y="460"/>
                </a:cxn>
                <a:cxn ang="0">
                  <a:pos x="224" y="434"/>
                </a:cxn>
                <a:cxn ang="0">
                  <a:pos x="250" y="408"/>
                </a:cxn>
                <a:cxn ang="0">
                  <a:pos x="263" y="381"/>
                </a:cxn>
                <a:cxn ang="0">
                  <a:pos x="276" y="355"/>
                </a:cxn>
                <a:cxn ang="0">
                  <a:pos x="276" y="329"/>
                </a:cxn>
                <a:cxn ang="0">
                  <a:pos x="289" y="302"/>
                </a:cxn>
                <a:cxn ang="0">
                  <a:pos x="289" y="210"/>
                </a:cxn>
              </a:cxnLst>
              <a:rect l="0" t="0" r="r" b="b"/>
              <a:pathLst>
                <a:path w="289" h="486">
                  <a:moveTo>
                    <a:pt x="289" y="210"/>
                  </a:moveTo>
                  <a:lnTo>
                    <a:pt x="289" y="184"/>
                  </a:lnTo>
                  <a:lnTo>
                    <a:pt x="276" y="158"/>
                  </a:lnTo>
                  <a:lnTo>
                    <a:pt x="276" y="131"/>
                  </a:lnTo>
                  <a:lnTo>
                    <a:pt x="263" y="105"/>
                  </a:lnTo>
                  <a:lnTo>
                    <a:pt x="250" y="92"/>
                  </a:lnTo>
                  <a:lnTo>
                    <a:pt x="250" y="66"/>
                  </a:lnTo>
                  <a:lnTo>
                    <a:pt x="224" y="39"/>
                  </a:lnTo>
                  <a:lnTo>
                    <a:pt x="197" y="26"/>
                  </a:lnTo>
                  <a:lnTo>
                    <a:pt x="171" y="0"/>
                  </a:lnTo>
                  <a:lnTo>
                    <a:pt x="119" y="0"/>
                  </a:lnTo>
                  <a:lnTo>
                    <a:pt x="105" y="13"/>
                  </a:lnTo>
                  <a:lnTo>
                    <a:pt x="92" y="13"/>
                  </a:lnTo>
                  <a:lnTo>
                    <a:pt x="40" y="66"/>
                  </a:lnTo>
                  <a:lnTo>
                    <a:pt x="40" y="79"/>
                  </a:lnTo>
                  <a:lnTo>
                    <a:pt x="27" y="105"/>
                  </a:lnTo>
                  <a:lnTo>
                    <a:pt x="13" y="131"/>
                  </a:lnTo>
                  <a:lnTo>
                    <a:pt x="13" y="158"/>
                  </a:lnTo>
                  <a:lnTo>
                    <a:pt x="0" y="184"/>
                  </a:lnTo>
                  <a:lnTo>
                    <a:pt x="0" y="289"/>
                  </a:lnTo>
                  <a:lnTo>
                    <a:pt x="13" y="329"/>
                  </a:lnTo>
                  <a:lnTo>
                    <a:pt x="13" y="342"/>
                  </a:lnTo>
                  <a:lnTo>
                    <a:pt x="27" y="368"/>
                  </a:lnTo>
                  <a:lnTo>
                    <a:pt x="27" y="394"/>
                  </a:lnTo>
                  <a:lnTo>
                    <a:pt x="40" y="421"/>
                  </a:lnTo>
                  <a:lnTo>
                    <a:pt x="79" y="460"/>
                  </a:lnTo>
                  <a:lnTo>
                    <a:pt x="105" y="473"/>
                  </a:lnTo>
                  <a:lnTo>
                    <a:pt x="119" y="473"/>
                  </a:lnTo>
                  <a:lnTo>
                    <a:pt x="132" y="486"/>
                  </a:lnTo>
                  <a:lnTo>
                    <a:pt x="171" y="486"/>
                  </a:lnTo>
                  <a:lnTo>
                    <a:pt x="184" y="473"/>
                  </a:lnTo>
                  <a:lnTo>
                    <a:pt x="197" y="473"/>
                  </a:lnTo>
                  <a:lnTo>
                    <a:pt x="211" y="460"/>
                  </a:lnTo>
                  <a:lnTo>
                    <a:pt x="224" y="434"/>
                  </a:lnTo>
                  <a:lnTo>
                    <a:pt x="250" y="408"/>
                  </a:lnTo>
                  <a:lnTo>
                    <a:pt x="263" y="381"/>
                  </a:lnTo>
                  <a:lnTo>
                    <a:pt x="276" y="355"/>
                  </a:lnTo>
                  <a:lnTo>
                    <a:pt x="276" y="329"/>
                  </a:lnTo>
                  <a:lnTo>
                    <a:pt x="289" y="302"/>
                  </a:lnTo>
                  <a:lnTo>
                    <a:pt x="289" y="21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2533" y="2862"/>
              <a:ext cx="263" cy="434"/>
            </a:xfrm>
            <a:custGeom>
              <a:avLst/>
              <a:gdLst/>
              <a:ahLst/>
              <a:cxnLst>
                <a:cxn ang="0">
                  <a:pos x="250" y="184"/>
                </a:cxn>
                <a:cxn ang="0">
                  <a:pos x="250" y="132"/>
                </a:cxn>
                <a:cxn ang="0">
                  <a:pos x="237" y="105"/>
                </a:cxn>
                <a:cxn ang="0">
                  <a:pos x="224" y="79"/>
                </a:cxn>
                <a:cxn ang="0">
                  <a:pos x="211" y="53"/>
                </a:cxn>
                <a:cxn ang="0">
                  <a:pos x="184" y="26"/>
                </a:cxn>
                <a:cxn ang="0">
                  <a:pos x="158" y="13"/>
                </a:cxn>
                <a:cxn ang="0">
                  <a:pos x="145" y="0"/>
                </a:cxn>
                <a:cxn ang="0">
                  <a:pos x="106" y="0"/>
                </a:cxn>
                <a:cxn ang="0">
                  <a:pos x="79" y="13"/>
                </a:cxn>
                <a:cxn ang="0">
                  <a:pos x="53" y="40"/>
                </a:cxn>
                <a:cxn ang="0">
                  <a:pos x="40" y="66"/>
                </a:cxn>
                <a:cxn ang="0">
                  <a:pos x="27" y="79"/>
                </a:cxn>
                <a:cxn ang="0">
                  <a:pos x="14" y="105"/>
                </a:cxn>
                <a:cxn ang="0">
                  <a:pos x="0" y="145"/>
                </a:cxn>
                <a:cxn ang="0">
                  <a:pos x="0" y="289"/>
                </a:cxn>
                <a:cxn ang="0">
                  <a:pos x="14" y="329"/>
                </a:cxn>
                <a:cxn ang="0">
                  <a:pos x="27" y="355"/>
                </a:cxn>
                <a:cxn ang="0">
                  <a:pos x="40" y="368"/>
                </a:cxn>
                <a:cxn ang="0">
                  <a:pos x="53" y="395"/>
                </a:cxn>
                <a:cxn ang="0">
                  <a:pos x="79" y="421"/>
                </a:cxn>
                <a:cxn ang="0">
                  <a:pos x="106" y="434"/>
                </a:cxn>
                <a:cxn ang="0">
                  <a:pos x="158" y="434"/>
                </a:cxn>
                <a:cxn ang="0">
                  <a:pos x="171" y="421"/>
                </a:cxn>
                <a:cxn ang="0">
                  <a:pos x="198" y="408"/>
                </a:cxn>
                <a:cxn ang="0">
                  <a:pos x="211" y="395"/>
                </a:cxn>
                <a:cxn ang="0">
                  <a:pos x="224" y="368"/>
                </a:cxn>
                <a:cxn ang="0">
                  <a:pos x="237" y="342"/>
                </a:cxn>
                <a:cxn ang="0">
                  <a:pos x="237" y="316"/>
                </a:cxn>
                <a:cxn ang="0">
                  <a:pos x="250" y="289"/>
                </a:cxn>
                <a:cxn ang="0">
                  <a:pos x="250" y="263"/>
                </a:cxn>
                <a:cxn ang="0">
                  <a:pos x="263" y="224"/>
                </a:cxn>
                <a:cxn ang="0">
                  <a:pos x="250" y="184"/>
                </a:cxn>
              </a:cxnLst>
              <a:rect l="0" t="0" r="r" b="b"/>
              <a:pathLst>
                <a:path w="263" h="434">
                  <a:moveTo>
                    <a:pt x="250" y="184"/>
                  </a:moveTo>
                  <a:lnTo>
                    <a:pt x="250" y="132"/>
                  </a:lnTo>
                  <a:lnTo>
                    <a:pt x="237" y="105"/>
                  </a:lnTo>
                  <a:lnTo>
                    <a:pt x="224" y="79"/>
                  </a:lnTo>
                  <a:lnTo>
                    <a:pt x="211" y="53"/>
                  </a:lnTo>
                  <a:lnTo>
                    <a:pt x="184" y="26"/>
                  </a:lnTo>
                  <a:lnTo>
                    <a:pt x="158" y="13"/>
                  </a:lnTo>
                  <a:lnTo>
                    <a:pt x="145" y="0"/>
                  </a:lnTo>
                  <a:lnTo>
                    <a:pt x="106" y="0"/>
                  </a:lnTo>
                  <a:lnTo>
                    <a:pt x="79" y="13"/>
                  </a:lnTo>
                  <a:lnTo>
                    <a:pt x="53" y="40"/>
                  </a:lnTo>
                  <a:lnTo>
                    <a:pt x="40" y="66"/>
                  </a:lnTo>
                  <a:lnTo>
                    <a:pt x="27" y="79"/>
                  </a:lnTo>
                  <a:lnTo>
                    <a:pt x="14" y="105"/>
                  </a:lnTo>
                  <a:lnTo>
                    <a:pt x="0" y="145"/>
                  </a:lnTo>
                  <a:lnTo>
                    <a:pt x="0" y="289"/>
                  </a:lnTo>
                  <a:lnTo>
                    <a:pt x="14" y="329"/>
                  </a:lnTo>
                  <a:lnTo>
                    <a:pt x="27" y="355"/>
                  </a:lnTo>
                  <a:lnTo>
                    <a:pt x="40" y="368"/>
                  </a:lnTo>
                  <a:lnTo>
                    <a:pt x="53" y="395"/>
                  </a:lnTo>
                  <a:lnTo>
                    <a:pt x="79" y="421"/>
                  </a:lnTo>
                  <a:lnTo>
                    <a:pt x="106" y="434"/>
                  </a:lnTo>
                  <a:lnTo>
                    <a:pt x="158" y="434"/>
                  </a:lnTo>
                  <a:lnTo>
                    <a:pt x="171" y="421"/>
                  </a:lnTo>
                  <a:lnTo>
                    <a:pt x="198" y="408"/>
                  </a:lnTo>
                  <a:lnTo>
                    <a:pt x="211" y="395"/>
                  </a:lnTo>
                  <a:lnTo>
                    <a:pt x="224" y="368"/>
                  </a:lnTo>
                  <a:lnTo>
                    <a:pt x="237" y="342"/>
                  </a:lnTo>
                  <a:lnTo>
                    <a:pt x="237" y="316"/>
                  </a:lnTo>
                  <a:lnTo>
                    <a:pt x="250" y="289"/>
                  </a:lnTo>
                  <a:lnTo>
                    <a:pt x="250" y="263"/>
                  </a:lnTo>
                  <a:lnTo>
                    <a:pt x="263" y="224"/>
                  </a:lnTo>
                  <a:lnTo>
                    <a:pt x="250" y="18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2573" y="2915"/>
              <a:ext cx="197" cy="342"/>
            </a:xfrm>
            <a:custGeom>
              <a:avLst/>
              <a:gdLst/>
              <a:ahLst/>
              <a:cxnLst>
                <a:cxn ang="0">
                  <a:pos x="197" y="144"/>
                </a:cxn>
                <a:cxn ang="0">
                  <a:pos x="184" y="118"/>
                </a:cxn>
                <a:cxn ang="0">
                  <a:pos x="184" y="79"/>
                </a:cxn>
                <a:cxn ang="0">
                  <a:pos x="171" y="52"/>
                </a:cxn>
                <a:cxn ang="0">
                  <a:pos x="118" y="0"/>
                </a:cxn>
                <a:cxn ang="0">
                  <a:pos x="66" y="0"/>
                </a:cxn>
                <a:cxn ang="0">
                  <a:pos x="26" y="39"/>
                </a:cxn>
                <a:cxn ang="0">
                  <a:pos x="13" y="66"/>
                </a:cxn>
                <a:cxn ang="0">
                  <a:pos x="13" y="79"/>
                </a:cxn>
                <a:cxn ang="0">
                  <a:pos x="0" y="105"/>
                </a:cxn>
                <a:cxn ang="0">
                  <a:pos x="0" y="223"/>
                </a:cxn>
                <a:cxn ang="0">
                  <a:pos x="13" y="250"/>
                </a:cxn>
                <a:cxn ang="0">
                  <a:pos x="13" y="263"/>
                </a:cxn>
                <a:cxn ang="0">
                  <a:pos x="26" y="289"/>
                </a:cxn>
                <a:cxn ang="0">
                  <a:pos x="66" y="329"/>
                </a:cxn>
                <a:cxn ang="0">
                  <a:pos x="79" y="329"/>
                </a:cxn>
                <a:cxn ang="0">
                  <a:pos x="92" y="342"/>
                </a:cxn>
                <a:cxn ang="0">
                  <a:pos x="105" y="342"/>
                </a:cxn>
                <a:cxn ang="0">
                  <a:pos x="118" y="329"/>
                </a:cxn>
                <a:cxn ang="0">
                  <a:pos x="131" y="329"/>
                </a:cxn>
                <a:cxn ang="0">
                  <a:pos x="171" y="289"/>
                </a:cxn>
                <a:cxn ang="0">
                  <a:pos x="171" y="263"/>
                </a:cxn>
                <a:cxn ang="0">
                  <a:pos x="184" y="250"/>
                </a:cxn>
                <a:cxn ang="0">
                  <a:pos x="184" y="223"/>
                </a:cxn>
                <a:cxn ang="0">
                  <a:pos x="197" y="197"/>
                </a:cxn>
                <a:cxn ang="0">
                  <a:pos x="197" y="144"/>
                </a:cxn>
              </a:cxnLst>
              <a:rect l="0" t="0" r="r" b="b"/>
              <a:pathLst>
                <a:path w="197" h="342">
                  <a:moveTo>
                    <a:pt x="197" y="144"/>
                  </a:moveTo>
                  <a:lnTo>
                    <a:pt x="184" y="118"/>
                  </a:lnTo>
                  <a:lnTo>
                    <a:pt x="184" y="79"/>
                  </a:lnTo>
                  <a:lnTo>
                    <a:pt x="171" y="52"/>
                  </a:lnTo>
                  <a:lnTo>
                    <a:pt x="118" y="0"/>
                  </a:lnTo>
                  <a:lnTo>
                    <a:pt x="66" y="0"/>
                  </a:lnTo>
                  <a:lnTo>
                    <a:pt x="26" y="39"/>
                  </a:lnTo>
                  <a:lnTo>
                    <a:pt x="13" y="66"/>
                  </a:lnTo>
                  <a:lnTo>
                    <a:pt x="13" y="79"/>
                  </a:lnTo>
                  <a:lnTo>
                    <a:pt x="0" y="105"/>
                  </a:lnTo>
                  <a:lnTo>
                    <a:pt x="0" y="223"/>
                  </a:lnTo>
                  <a:lnTo>
                    <a:pt x="13" y="250"/>
                  </a:lnTo>
                  <a:lnTo>
                    <a:pt x="13" y="263"/>
                  </a:lnTo>
                  <a:lnTo>
                    <a:pt x="26" y="289"/>
                  </a:lnTo>
                  <a:lnTo>
                    <a:pt x="66" y="329"/>
                  </a:lnTo>
                  <a:lnTo>
                    <a:pt x="79" y="329"/>
                  </a:lnTo>
                  <a:lnTo>
                    <a:pt x="92" y="342"/>
                  </a:lnTo>
                  <a:lnTo>
                    <a:pt x="105" y="342"/>
                  </a:lnTo>
                  <a:lnTo>
                    <a:pt x="118" y="329"/>
                  </a:lnTo>
                  <a:lnTo>
                    <a:pt x="131" y="329"/>
                  </a:lnTo>
                  <a:lnTo>
                    <a:pt x="171" y="289"/>
                  </a:lnTo>
                  <a:lnTo>
                    <a:pt x="171" y="263"/>
                  </a:lnTo>
                  <a:lnTo>
                    <a:pt x="184" y="250"/>
                  </a:lnTo>
                  <a:lnTo>
                    <a:pt x="184" y="223"/>
                  </a:lnTo>
                  <a:lnTo>
                    <a:pt x="197" y="197"/>
                  </a:lnTo>
                  <a:lnTo>
                    <a:pt x="197" y="14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4071" y="2652"/>
              <a:ext cx="513" cy="578"/>
            </a:xfrm>
            <a:custGeom>
              <a:avLst/>
              <a:gdLst/>
              <a:ahLst/>
              <a:cxnLst>
                <a:cxn ang="0">
                  <a:pos x="421" y="223"/>
                </a:cxn>
                <a:cxn ang="0">
                  <a:pos x="395" y="158"/>
                </a:cxn>
                <a:cxn ang="0">
                  <a:pos x="368" y="105"/>
                </a:cxn>
                <a:cxn ang="0">
                  <a:pos x="263" y="66"/>
                </a:cxn>
                <a:cxn ang="0">
                  <a:pos x="224" y="92"/>
                </a:cxn>
                <a:cxn ang="0">
                  <a:pos x="171" y="158"/>
                </a:cxn>
                <a:cxn ang="0">
                  <a:pos x="158" y="223"/>
                </a:cxn>
                <a:cxn ang="0">
                  <a:pos x="171" y="407"/>
                </a:cxn>
                <a:cxn ang="0">
                  <a:pos x="197" y="473"/>
                </a:cxn>
                <a:cxn ang="0">
                  <a:pos x="250" y="578"/>
                </a:cxn>
                <a:cxn ang="0">
                  <a:pos x="289" y="565"/>
                </a:cxn>
                <a:cxn ang="0">
                  <a:pos x="329" y="552"/>
                </a:cxn>
                <a:cxn ang="0">
                  <a:pos x="395" y="499"/>
                </a:cxn>
                <a:cxn ang="0">
                  <a:pos x="421" y="434"/>
                </a:cxn>
                <a:cxn ang="0">
                  <a:pos x="434" y="368"/>
                </a:cxn>
                <a:cxn ang="0">
                  <a:pos x="447" y="263"/>
                </a:cxn>
                <a:cxn ang="0">
                  <a:pos x="513" y="210"/>
                </a:cxn>
                <a:cxn ang="0">
                  <a:pos x="460" y="0"/>
                </a:cxn>
                <a:cxn ang="0">
                  <a:pos x="224" y="13"/>
                </a:cxn>
                <a:cxn ang="0">
                  <a:pos x="184" y="52"/>
                </a:cxn>
                <a:cxn ang="0">
                  <a:pos x="158" y="92"/>
                </a:cxn>
                <a:cxn ang="0">
                  <a:pos x="145" y="171"/>
                </a:cxn>
                <a:cxn ang="0">
                  <a:pos x="119" y="250"/>
                </a:cxn>
                <a:cxn ang="0">
                  <a:pos x="79" y="329"/>
                </a:cxn>
                <a:cxn ang="0">
                  <a:pos x="13" y="407"/>
                </a:cxn>
                <a:cxn ang="0">
                  <a:pos x="13" y="447"/>
                </a:cxn>
                <a:cxn ang="0">
                  <a:pos x="40" y="499"/>
                </a:cxn>
                <a:cxn ang="0">
                  <a:pos x="92" y="539"/>
                </a:cxn>
                <a:cxn ang="0">
                  <a:pos x="250" y="526"/>
                </a:cxn>
                <a:cxn ang="0">
                  <a:pos x="342" y="513"/>
                </a:cxn>
                <a:cxn ang="0">
                  <a:pos x="395" y="447"/>
                </a:cxn>
                <a:cxn ang="0">
                  <a:pos x="408" y="394"/>
                </a:cxn>
                <a:cxn ang="0">
                  <a:pos x="421" y="263"/>
                </a:cxn>
              </a:cxnLst>
              <a:rect l="0" t="0" r="r" b="b"/>
              <a:pathLst>
                <a:path w="513" h="578">
                  <a:moveTo>
                    <a:pt x="421" y="263"/>
                  </a:moveTo>
                  <a:lnTo>
                    <a:pt x="421" y="223"/>
                  </a:lnTo>
                  <a:lnTo>
                    <a:pt x="408" y="184"/>
                  </a:lnTo>
                  <a:lnTo>
                    <a:pt x="395" y="158"/>
                  </a:lnTo>
                  <a:lnTo>
                    <a:pt x="381" y="131"/>
                  </a:lnTo>
                  <a:lnTo>
                    <a:pt x="368" y="105"/>
                  </a:lnTo>
                  <a:lnTo>
                    <a:pt x="329" y="66"/>
                  </a:lnTo>
                  <a:lnTo>
                    <a:pt x="263" y="66"/>
                  </a:lnTo>
                  <a:lnTo>
                    <a:pt x="250" y="79"/>
                  </a:lnTo>
                  <a:lnTo>
                    <a:pt x="224" y="92"/>
                  </a:lnTo>
                  <a:lnTo>
                    <a:pt x="184" y="131"/>
                  </a:lnTo>
                  <a:lnTo>
                    <a:pt x="171" y="158"/>
                  </a:lnTo>
                  <a:lnTo>
                    <a:pt x="171" y="197"/>
                  </a:lnTo>
                  <a:lnTo>
                    <a:pt x="158" y="223"/>
                  </a:lnTo>
                  <a:lnTo>
                    <a:pt x="158" y="381"/>
                  </a:lnTo>
                  <a:lnTo>
                    <a:pt x="171" y="407"/>
                  </a:lnTo>
                  <a:lnTo>
                    <a:pt x="184" y="434"/>
                  </a:lnTo>
                  <a:lnTo>
                    <a:pt x="197" y="473"/>
                  </a:lnTo>
                  <a:lnTo>
                    <a:pt x="250" y="526"/>
                  </a:lnTo>
                  <a:lnTo>
                    <a:pt x="250" y="578"/>
                  </a:lnTo>
                  <a:lnTo>
                    <a:pt x="263" y="578"/>
                  </a:lnTo>
                  <a:lnTo>
                    <a:pt x="289" y="565"/>
                  </a:lnTo>
                  <a:lnTo>
                    <a:pt x="316" y="565"/>
                  </a:lnTo>
                  <a:lnTo>
                    <a:pt x="329" y="552"/>
                  </a:lnTo>
                  <a:lnTo>
                    <a:pt x="355" y="539"/>
                  </a:lnTo>
                  <a:lnTo>
                    <a:pt x="395" y="499"/>
                  </a:lnTo>
                  <a:lnTo>
                    <a:pt x="408" y="473"/>
                  </a:lnTo>
                  <a:lnTo>
                    <a:pt x="421" y="434"/>
                  </a:lnTo>
                  <a:lnTo>
                    <a:pt x="434" y="407"/>
                  </a:lnTo>
                  <a:lnTo>
                    <a:pt x="434" y="368"/>
                  </a:lnTo>
                  <a:lnTo>
                    <a:pt x="447" y="329"/>
                  </a:lnTo>
                  <a:lnTo>
                    <a:pt x="447" y="263"/>
                  </a:lnTo>
                  <a:lnTo>
                    <a:pt x="500" y="263"/>
                  </a:lnTo>
                  <a:lnTo>
                    <a:pt x="513" y="210"/>
                  </a:lnTo>
                  <a:lnTo>
                    <a:pt x="513" y="52"/>
                  </a:lnTo>
                  <a:lnTo>
                    <a:pt x="460" y="0"/>
                  </a:lnTo>
                  <a:lnTo>
                    <a:pt x="250" y="0"/>
                  </a:lnTo>
                  <a:lnTo>
                    <a:pt x="224" y="13"/>
                  </a:lnTo>
                  <a:lnTo>
                    <a:pt x="197" y="26"/>
                  </a:lnTo>
                  <a:lnTo>
                    <a:pt x="184" y="52"/>
                  </a:lnTo>
                  <a:lnTo>
                    <a:pt x="171" y="66"/>
                  </a:lnTo>
                  <a:lnTo>
                    <a:pt x="158" y="92"/>
                  </a:lnTo>
                  <a:lnTo>
                    <a:pt x="145" y="118"/>
                  </a:lnTo>
                  <a:lnTo>
                    <a:pt x="145" y="171"/>
                  </a:lnTo>
                  <a:lnTo>
                    <a:pt x="132" y="210"/>
                  </a:lnTo>
                  <a:lnTo>
                    <a:pt x="119" y="250"/>
                  </a:lnTo>
                  <a:lnTo>
                    <a:pt x="105" y="289"/>
                  </a:lnTo>
                  <a:lnTo>
                    <a:pt x="79" y="329"/>
                  </a:lnTo>
                  <a:lnTo>
                    <a:pt x="27" y="381"/>
                  </a:lnTo>
                  <a:lnTo>
                    <a:pt x="13" y="407"/>
                  </a:lnTo>
                  <a:lnTo>
                    <a:pt x="0" y="407"/>
                  </a:lnTo>
                  <a:lnTo>
                    <a:pt x="13" y="447"/>
                  </a:lnTo>
                  <a:lnTo>
                    <a:pt x="27" y="473"/>
                  </a:lnTo>
                  <a:lnTo>
                    <a:pt x="40" y="499"/>
                  </a:lnTo>
                  <a:lnTo>
                    <a:pt x="66" y="526"/>
                  </a:lnTo>
                  <a:lnTo>
                    <a:pt x="92" y="539"/>
                  </a:lnTo>
                  <a:lnTo>
                    <a:pt x="250" y="578"/>
                  </a:lnTo>
                  <a:lnTo>
                    <a:pt x="250" y="526"/>
                  </a:lnTo>
                  <a:lnTo>
                    <a:pt x="316" y="526"/>
                  </a:lnTo>
                  <a:lnTo>
                    <a:pt x="342" y="513"/>
                  </a:lnTo>
                  <a:lnTo>
                    <a:pt x="381" y="473"/>
                  </a:lnTo>
                  <a:lnTo>
                    <a:pt x="395" y="447"/>
                  </a:lnTo>
                  <a:lnTo>
                    <a:pt x="408" y="421"/>
                  </a:lnTo>
                  <a:lnTo>
                    <a:pt x="408" y="394"/>
                  </a:lnTo>
                  <a:lnTo>
                    <a:pt x="421" y="355"/>
                  </a:lnTo>
                  <a:lnTo>
                    <a:pt x="421" y="26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4229" y="2718"/>
              <a:ext cx="263" cy="460"/>
            </a:xfrm>
            <a:custGeom>
              <a:avLst/>
              <a:gdLst/>
              <a:ahLst/>
              <a:cxnLst>
                <a:cxn ang="0">
                  <a:pos x="263" y="197"/>
                </a:cxn>
                <a:cxn ang="0">
                  <a:pos x="263" y="157"/>
                </a:cxn>
                <a:cxn ang="0">
                  <a:pos x="250" y="118"/>
                </a:cxn>
                <a:cxn ang="0">
                  <a:pos x="237" y="92"/>
                </a:cxn>
                <a:cxn ang="0">
                  <a:pos x="223" y="65"/>
                </a:cxn>
                <a:cxn ang="0">
                  <a:pos x="210" y="39"/>
                </a:cxn>
                <a:cxn ang="0">
                  <a:pos x="171" y="0"/>
                </a:cxn>
                <a:cxn ang="0">
                  <a:pos x="105" y="0"/>
                </a:cxn>
                <a:cxn ang="0">
                  <a:pos x="92" y="13"/>
                </a:cxn>
                <a:cxn ang="0">
                  <a:pos x="66" y="26"/>
                </a:cxn>
                <a:cxn ang="0">
                  <a:pos x="26" y="65"/>
                </a:cxn>
                <a:cxn ang="0">
                  <a:pos x="13" y="92"/>
                </a:cxn>
                <a:cxn ang="0">
                  <a:pos x="13" y="131"/>
                </a:cxn>
                <a:cxn ang="0">
                  <a:pos x="0" y="157"/>
                </a:cxn>
                <a:cxn ang="0">
                  <a:pos x="0" y="315"/>
                </a:cxn>
                <a:cxn ang="0">
                  <a:pos x="13" y="341"/>
                </a:cxn>
                <a:cxn ang="0">
                  <a:pos x="26" y="368"/>
                </a:cxn>
                <a:cxn ang="0">
                  <a:pos x="39" y="407"/>
                </a:cxn>
                <a:cxn ang="0">
                  <a:pos x="92" y="460"/>
                </a:cxn>
                <a:cxn ang="0">
                  <a:pos x="158" y="460"/>
                </a:cxn>
                <a:cxn ang="0">
                  <a:pos x="184" y="447"/>
                </a:cxn>
                <a:cxn ang="0">
                  <a:pos x="223" y="407"/>
                </a:cxn>
                <a:cxn ang="0">
                  <a:pos x="237" y="381"/>
                </a:cxn>
                <a:cxn ang="0">
                  <a:pos x="250" y="355"/>
                </a:cxn>
                <a:cxn ang="0">
                  <a:pos x="250" y="328"/>
                </a:cxn>
                <a:cxn ang="0">
                  <a:pos x="263" y="289"/>
                </a:cxn>
                <a:cxn ang="0">
                  <a:pos x="263" y="197"/>
                </a:cxn>
              </a:cxnLst>
              <a:rect l="0" t="0" r="r" b="b"/>
              <a:pathLst>
                <a:path w="263" h="460">
                  <a:moveTo>
                    <a:pt x="263" y="197"/>
                  </a:moveTo>
                  <a:lnTo>
                    <a:pt x="263" y="157"/>
                  </a:lnTo>
                  <a:lnTo>
                    <a:pt x="250" y="118"/>
                  </a:lnTo>
                  <a:lnTo>
                    <a:pt x="237" y="92"/>
                  </a:lnTo>
                  <a:lnTo>
                    <a:pt x="223" y="65"/>
                  </a:lnTo>
                  <a:lnTo>
                    <a:pt x="210" y="39"/>
                  </a:lnTo>
                  <a:lnTo>
                    <a:pt x="171" y="0"/>
                  </a:lnTo>
                  <a:lnTo>
                    <a:pt x="105" y="0"/>
                  </a:lnTo>
                  <a:lnTo>
                    <a:pt x="92" y="13"/>
                  </a:lnTo>
                  <a:lnTo>
                    <a:pt x="66" y="26"/>
                  </a:lnTo>
                  <a:lnTo>
                    <a:pt x="26" y="65"/>
                  </a:lnTo>
                  <a:lnTo>
                    <a:pt x="13" y="92"/>
                  </a:lnTo>
                  <a:lnTo>
                    <a:pt x="13" y="131"/>
                  </a:lnTo>
                  <a:lnTo>
                    <a:pt x="0" y="157"/>
                  </a:lnTo>
                  <a:lnTo>
                    <a:pt x="0" y="315"/>
                  </a:lnTo>
                  <a:lnTo>
                    <a:pt x="13" y="341"/>
                  </a:lnTo>
                  <a:lnTo>
                    <a:pt x="26" y="368"/>
                  </a:lnTo>
                  <a:lnTo>
                    <a:pt x="39" y="407"/>
                  </a:lnTo>
                  <a:lnTo>
                    <a:pt x="92" y="460"/>
                  </a:lnTo>
                  <a:lnTo>
                    <a:pt x="158" y="460"/>
                  </a:lnTo>
                  <a:lnTo>
                    <a:pt x="184" y="447"/>
                  </a:lnTo>
                  <a:lnTo>
                    <a:pt x="223" y="407"/>
                  </a:lnTo>
                  <a:lnTo>
                    <a:pt x="237" y="381"/>
                  </a:lnTo>
                  <a:lnTo>
                    <a:pt x="250" y="355"/>
                  </a:lnTo>
                  <a:lnTo>
                    <a:pt x="250" y="328"/>
                  </a:lnTo>
                  <a:lnTo>
                    <a:pt x="263" y="289"/>
                  </a:lnTo>
                  <a:lnTo>
                    <a:pt x="263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4229" y="2744"/>
              <a:ext cx="250" cy="407"/>
            </a:xfrm>
            <a:custGeom>
              <a:avLst/>
              <a:gdLst/>
              <a:ahLst/>
              <a:cxnLst>
                <a:cxn ang="0">
                  <a:pos x="250" y="210"/>
                </a:cxn>
                <a:cxn ang="0">
                  <a:pos x="250" y="144"/>
                </a:cxn>
                <a:cxn ang="0">
                  <a:pos x="237" y="105"/>
                </a:cxn>
                <a:cxn ang="0">
                  <a:pos x="223" y="79"/>
                </a:cxn>
                <a:cxn ang="0">
                  <a:pos x="210" y="52"/>
                </a:cxn>
                <a:cxn ang="0">
                  <a:pos x="184" y="26"/>
                </a:cxn>
                <a:cxn ang="0">
                  <a:pos x="158" y="13"/>
                </a:cxn>
                <a:cxn ang="0">
                  <a:pos x="145" y="0"/>
                </a:cxn>
                <a:cxn ang="0">
                  <a:pos x="105" y="0"/>
                </a:cxn>
                <a:cxn ang="0">
                  <a:pos x="92" y="13"/>
                </a:cxn>
                <a:cxn ang="0">
                  <a:pos x="66" y="26"/>
                </a:cxn>
                <a:cxn ang="0">
                  <a:pos x="53" y="39"/>
                </a:cxn>
                <a:cxn ang="0">
                  <a:pos x="39" y="66"/>
                </a:cxn>
                <a:cxn ang="0">
                  <a:pos x="26" y="92"/>
                </a:cxn>
                <a:cxn ang="0">
                  <a:pos x="13" y="118"/>
                </a:cxn>
                <a:cxn ang="0">
                  <a:pos x="13" y="144"/>
                </a:cxn>
                <a:cxn ang="0">
                  <a:pos x="0" y="184"/>
                </a:cxn>
                <a:cxn ang="0">
                  <a:pos x="0" y="210"/>
                </a:cxn>
                <a:cxn ang="0">
                  <a:pos x="13" y="250"/>
                </a:cxn>
                <a:cxn ang="0">
                  <a:pos x="13" y="276"/>
                </a:cxn>
                <a:cxn ang="0">
                  <a:pos x="26" y="302"/>
                </a:cxn>
                <a:cxn ang="0">
                  <a:pos x="26" y="329"/>
                </a:cxn>
                <a:cxn ang="0">
                  <a:pos x="39" y="355"/>
                </a:cxn>
                <a:cxn ang="0">
                  <a:pos x="92" y="407"/>
                </a:cxn>
                <a:cxn ang="0">
                  <a:pos x="158" y="407"/>
                </a:cxn>
                <a:cxn ang="0">
                  <a:pos x="184" y="381"/>
                </a:cxn>
                <a:cxn ang="0">
                  <a:pos x="210" y="368"/>
                </a:cxn>
                <a:cxn ang="0">
                  <a:pos x="223" y="342"/>
                </a:cxn>
                <a:cxn ang="0">
                  <a:pos x="237" y="315"/>
                </a:cxn>
                <a:cxn ang="0">
                  <a:pos x="237" y="289"/>
                </a:cxn>
                <a:cxn ang="0">
                  <a:pos x="250" y="250"/>
                </a:cxn>
                <a:cxn ang="0">
                  <a:pos x="250" y="210"/>
                </a:cxn>
              </a:cxnLst>
              <a:rect l="0" t="0" r="r" b="b"/>
              <a:pathLst>
                <a:path w="250" h="407">
                  <a:moveTo>
                    <a:pt x="250" y="210"/>
                  </a:moveTo>
                  <a:lnTo>
                    <a:pt x="250" y="144"/>
                  </a:lnTo>
                  <a:lnTo>
                    <a:pt x="237" y="105"/>
                  </a:lnTo>
                  <a:lnTo>
                    <a:pt x="223" y="79"/>
                  </a:lnTo>
                  <a:lnTo>
                    <a:pt x="210" y="52"/>
                  </a:lnTo>
                  <a:lnTo>
                    <a:pt x="184" y="26"/>
                  </a:lnTo>
                  <a:lnTo>
                    <a:pt x="158" y="13"/>
                  </a:lnTo>
                  <a:lnTo>
                    <a:pt x="145" y="0"/>
                  </a:lnTo>
                  <a:lnTo>
                    <a:pt x="105" y="0"/>
                  </a:lnTo>
                  <a:lnTo>
                    <a:pt x="92" y="13"/>
                  </a:lnTo>
                  <a:lnTo>
                    <a:pt x="66" y="26"/>
                  </a:lnTo>
                  <a:lnTo>
                    <a:pt x="53" y="39"/>
                  </a:lnTo>
                  <a:lnTo>
                    <a:pt x="39" y="66"/>
                  </a:lnTo>
                  <a:lnTo>
                    <a:pt x="26" y="92"/>
                  </a:lnTo>
                  <a:lnTo>
                    <a:pt x="13" y="118"/>
                  </a:lnTo>
                  <a:lnTo>
                    <a:pt x="13" y="144"/>
                  </a:lnTo>
                  <a:lnTo>
                    <a:pt x="0" y="184"/>
                  </a:lnTo>
                  <a:lnTo>
                    <a:pt x="0" y="210"/>
                  </a:lnTo>
                  <a:lnTo>
                    <a:pt x="13" y="250"/>
                  </a:lnTo>
                  <a:lnTo>
                    <a:pt x="13" y="276"/>
                  </a:lnTo>
                  <a:lnTo>
                    <a:pt x="26" y="302"/>
                  </a:lnTo>
                  <a:lnTo>
                    <a:pt x="26" y="329"/>
                  </a:lnTo>
                  <a:lnTo>
                    <a:pt x="39" y="355"/>
                  </a:lnTo>
                  <a:lnTo>
                    <a:pt x="92" y="407"/>
                  </a:lnTo>
                  <a:lnTo>
                    <a:pt x="158" y="407"/>
                  </a:lnTo>
                  <a:lnTo>
                    <a:pt x="184" y="381"/>
                  </a:lnTo>
                  <a:lnTo>
                    <a:pt x="210" y="368"/>
                  </a:lnTo>
                  <a:lnTo>
                    <a:pt x="223" y="342"/>
                  </a:lnTo>
                  <a:lnTo>
                    <a:pt x="237" y="315"/>
                  </a:lnTo>
                  <a:lnTo>
                    <a:pt x="237" y="289"/>
                  </a:lnTo>
                  <a:lnTo>
                    <a:pt x="250" y="250"/>
                  </a:lnTo>
                  <a:lnTo>
                    <a:pt x="250" y="21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4242" y="2770"/>
              <a:ext cx="224" cy="368"/>
            </a:xfrm>
            <a:custGeom>
              <a:avLst/>
              <a:gdLst/>
              <a:ahLst/>
              <a:cxnLst>
                <a:cxn ang="0">
                  <a:pos x="210" y="145"/>
                </a:cxn>
                <a:cxn ang="0">
                  <a:pos x="210" y="92"/>
                </a:cxn>
                <a:cxn ang="0">
                  <a:pos x="197" y="66"/>
                </a:cxn>
                <a:cxn ang="0">
                  <a:pos x="184" y="53"/>
                </a:cxn>
                <a:cxn ang="0">
                  <a:pos x="171" y="26"/>
                </a:cxn>
                <a:cxn ang="0">
                  <a:pos x="145" y="0"/>
                </a:cxn>
                <a:cxn ang="0">
                  <a:pos x="79" y="0"/>
                </a:cxn>
                <a:cxn ang="0">
                  <a:pos x="66" y="13"/>
                </a:cxn>
                <a:cxn ang="0">
                  <a:pos x="40" y="26"/>
                </a:cxn>
                <a:cxn ang="0">
                  <a:pos x="26" y="53"/>
                </a:cxn>
                <a:cxn ang="0">
                  <a:pos x="26" y="79"/>
                </a:cxn>
                <a:cxn ang="0">
                  <a:pos x="13" y="92"/>
                </a:cxn>
                <a:cxn ang="0">
                  <a:pos x="13" y="132"/>
                </a:cxn>
                <a:cxn ang="0">
                  <a:pos x="0" y="158"/>
                </a:cxn>
                <a:cxn ang="0">
                  <a:pos x="0" y="211"/>
                </a:cxn>
                <a:cxn ang="0">
                  <a:pos x="13" y="250"/>
                </a:cxn>
                <a:cxn ang="0">
                  <a:pos x="13" y="276"/>
                </a:cxn>
                <a:cxn ang="0">
                  <a:pos x="26" y="289"/>
                </a:cxn>
                <a:cxn ang="0">
                  <a:pos x="40" y="316"/>
                </a:cxn>
                <a:cxn ang="0">
                  <a:pos x="53" y="329"/>
                </a:cxn>
                <a:cxn ang="0">
                  <a:pos x="66" y="355"/>
                </a:cxn>
                <a:cxn ang="0">
                  <a:pos x="79" y="355"/>
                </a:cxn>
                <a:cxn ang="0">
                  <a:pos x="105" y="368"/>
                </a:cxn>
                <a:cxn ang="0">
                  <a:pos x="132" y="368"/>
                </a:cxn>
                <a:cxn ang="0">
                  <a:pos x="145" y="355"/>
                </a:cxn>
                <a:cxn ang="0">
                  <a:pos x="171" y="342"/>
                </a:cxn>
                <a:cxn ang="0">
                  <a:pos x="184" y="329"/>
                </a:cxn>
                <a:cxn ang="0">
                  <a:pos x="197" y="303"/>
                </a:cxn>
                <a:cxn ang="0">
                  <a:pos x="197" y="276"/>
                </a:cxn>
                <a:cxn ang="0">
                  <a:pos x="210" y="250"/>
                </a:cxn>
                <a:cxn ang="0">
                  <a:pos x="210" y="224"/>
                </a:cxn>
                <a:cxn ang="0">
                  <a:pos x="224" y="197"/>
                </a:cxn>
                <a:cxn ang="0">
                  <a:pos x="224" y="184"/>
                </a:cxn>
                <a:cxn ang="0">
                  <a:pos x="210" y="145"/>
                </a:cxn>
              </a:cxnLst>
              <a:rect l="0" t="0" r="r" b="b"/>
              <a:pathLst>
                <a:path w="224" h="368">
                  <a:moveTo>
                    <a:pt x="210" y="145"/>
                  </a:moveTo>
                  <a:lnTo>
                    <a:pt x="210" y="92"/>
                  </a:lnTo>
                  <a:lnTo>
                    <a:pt x="197" y="66"/>
                  </a:lnTo>
                  <a:lnTo>
                    <a:pt x="184" y="53"/>
                  </a:lnTo>
                  <a:lnTo>
                    <a:pt x="171" y="26"/>
                  </a:lnTo>
                  <a:lnTo>
                    <a:pt x="145" y="0"/>
                  </a:lnTo>
                  <a:lnTo>
                    <a:pt x="79" y="0"/>
                  </a:lnTo>
                  <a:lnTo>
                    <a:pt x="66" y="13"/>
                  </a:lnTo>
                  <a:lnTo>
                    <a:pt x="40" y="26"/>
                  </a:lnTo>
                  <a:lnTo>
                    <a:pt x="26" y="53"/>
                  </a:lnTo>
                  <a:lnTo>
                    <a:pt x="26" y="79"/>
                  </a:lnTo>
                  <a:lnTo>
                    <a:pt x="13" y="92"/>
                  </a:lnTo>
                  <a:lnTo>
                    <a:pt x="13" y="132"/>
                  </a:lnTo>
                  <a:lnTo>
                    <a:pt x="0" y="158"/>
                  </a:lnTo>
                  <a:lnTo>
                    <a:pt x="0" y="211"/>
                  </a:lnTo>
                  <a:lnTo>
                    <a:pt x="13" y="250"/>
                  </a:lnTo>
                  <a:lnTo>
                    <a:pt x="13" y="276"/>
                  </a:lnTo>
                  <a:lnTo>
                    <a:pt x="26" y="289"/>
                  </a:lnTo>
                  <a:lnTo>
                    <a:pt x="40" y="316"/>
                  </a:lnTo>
                  <a:lnTo>
                    <a:pt x="53" y="329"/>
                  </a:lnTo>
                  <a:lnTo>
                    <a:pt x="66" y="355"/>
                  </a:lnTo>
                  <a:lnTo>
                    <a:pt x="79" y="355"/>
                  </a:lnTo>
                  <a:lnTo>
                    <a:pt x="105" y="368"/>
                  </a:lnTo>
                  <a:lnTo>
                    <a:pt x="132" y="368"/>
                  </a:lnTo>
                  <a:lnTo>
                    <a:pt x="145" y="355"/>
                  </a:lnTo>
                  <a:lnTo>
                    <a:pt x="171" y="342"/>
                  </a:lnTo>
                  <a:lnTo>
                    <a:pt x="184" y="329"/>
                  </a:lnTo>
                  <a:lnTo>
                    <a:pt x="197" y="303"/>
                  </a:lnTo>
                  <a:lnTo>
                    <a:pt x="197" y="276"/>
                  </a:lnTo>
                  <a:lnTo>
                    <a:pt x="210" y="250"/>
                  </a:lnTo>
                  <a:lnTo>
                    <a:pt x="210" y="224"/>
                  </a:lnTo>
                  <a:lnTo>
                    <a:pt x="224" y="197"/>
                  </a:lnTo>
                  <a:lnTo>
                    <a:pt x="224" y="184"/>
                  </a:lnTo>
                  <a:lnTo>
                    <a:pt x="210" y="1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282" y="2796"/>
              <a:ext cx="157" cy="303"/>
            </a:xfrm>
            <a:custGeom>
              <a:avLst/>
              <a:gdLst/>
              <a:ahLst/>
              <a:cxnLst>
                <a:cxn ang="0">
                  <a:pos x="157" y="132"/>
                </a:cxn>
                <a:cxn ang="0">
                  <a:pos x="157" y="92"/>
                </a:cxn>
                <a:cxn ang="0">
                  <a:pos x="144" y="66"/>
                </a:cxn>
                <a:cxn ang="0">
                  <a:pos x="144" y="53"/>
                </a:cxn>
                <a:cxn ang="0">
                  <a:pos x="131" y="40"/>
                </a:cxn>
                <a:cxn ang="0">
                  <a:pos x="131" y="27"/>
                </a:cxn>
                <a:cxn ang="0">
                  <a:pos x="118" y="14"/>
                </a:cxn>
                <a:cxn ang="0">
                  <a:pos x="105" y="14"/>
                </a:cxn>
                <a:cxn ang="0">
                  <a:pos x="92" y="0"/>
                </a:cxn>
                <a:cxn ang="0">
                  <a:pos x="65" y="0"/>
                </a:cxn>
                <a:cxn ang="0">
                  <a:pos x="52" y="14"/>
                </a:cxn>
                <a:cxn ang="0">
                  <a:pos x="39" y="14"/>
                </a:cxn>
                <a:cxn ang="0">
                  <a:pos x="39" y="27"/>
                </a:cxn>
                <a:cxn ang="0">
                  <a:pos x="13" y="53"/>
                </a:cxn>
                <a:cxn ang="0">
                  <a:pos x="13" y="66"/>
                </a:cxn>
                <a:cxn ang="0">
                  <a:pos x="0" y="92"/>
                </a:cxn>
                <a:cxn ang="0">
                  <a:pos x="0" y="211"/>
                </a:cxn>
                <a:cxn ang="0">
                  <a:pos x="13" y="224"/>
                </a:cxn>
                <a:cxn ang="0">
                  <a:pos x="13" y="250"/>
                </a:cxn>
                <a:cxn ang="0">
                  <a:pos x="26" y="263"/>
                </a:cxn>
                <a:cxn ang="0">
                  <a:pos x="26" y="277"/>
                </a:cxn>
                <a:cxn ang="0">
                  <a:pos x="39" y="290"/>
                </a:cxn>
                <a:cxn ang="0">
                  <a:pos x="52" y="290"/>
                </a:cxn>
                <a:cxn ang="0">
                  <a:pos x="65" y="303"/>
                </a:cxn>
                <a:cxn ang="0">
                  <a:pos x="92" y="303"/>
                </a:cxn>
                <a:cxn ang="0">
                  <a:pos x="105" y="290"/>
                </a:cxn>
                <a:cxn ang="0">
                  <a:pos x="118" y="290"/>
                </a:cxn>
                <a:cxn ang="0">
                  <a:pos x="118" y="277"/>
                </a:cxn>
                <a:cxn ang="0">
                  <a:pos x="144" y="250"/>
                </a:cxn>
                <a:cxn ang="0">
                  <a:pos x="144" y="237"/>
                </a:cxn>
                <a:cxn ang="0">
                  <a:pos x="157" y="211"/>
                </a:cxn>
                <a:cxn ang="0">
                  <a:pos x="157" y="132"/>
                </a:cxn>
              </a:cxnLst>
              <a:rect l="0" t="0" r="r" b="b"/>
              <a:pathLst>
                <a:path w="157" h="303">
                  <a:moveTo>
                    <a:pt x="157" y="132"/>
                  </a:moveTo>
                  <a:lnTo>
                    <a:pt x="157" y="92"/>
                  </a:lnTo>
                  <a:lnTo>
                    <a:pt x="144" y="66"/>
                  </a:lnTo>
                  <a:lnTo>
                    <a:pt x="144" y="53"/>
                  </a:lnTo>
                  <a:lnTo>
                    <a:pt x="131" y="40"/>
                  </a:lnTo>
                  <a:lnTo>
                    <a:pt x="131" y="27"/>
                  </a:lnTo>
                  <a:lnTo>
                    <a:pt x="118" y="14"/>
                  </a:lnTo>
                  <a:lnTo>
                    <a:pt x="105" y="14"/>
                  </a:lnTo>
                  <a:lnTo>
                    <a:pt x="92" y="0"/>
                  </a:lnTo>
                  <a:lnTo>
                    <a:pt x="65" y="0"/>
                  </a:lnTo>
                  <a:lnTo>
                    <a:pt x="52" y="14"/>
                  </a:lnTo>
                  <a:lnTo>
                    <a:pt x="39" y="14"/>
                  </a:lnTo>
                  <a:lnTo>
                    <a:pt x="39" y="27"/>
                  </a:lnTo>
                  <a:lnTo>
                    <a:pt x="13" y="53"/>
                  </a:lnTo>
                  <a:lnTo>
                    <a:pt x="13" y="66"/>
                  </a:lnTo>
                  <a:lnTo>
                    <a:pt x="0" y="92"/>
                  </a:lnTo>
                  <a:lnTo>
                    <a:pt x="0" y="211"/>
                  </a:lnTo>
                  <a:lnTo>
                    <a:pt x="13" y="224"/>
                  </a:lnTo>
                  <a:lnTo>
                    <a:pt x="13" y="250"/>
                  </a:lnTo>
                  <a:lnTo>
                    <a:pt x="26" y="263"/>
                  </a:lnTo>
                  <a:lnTo>
                    <a:pt x="26" y="277"/>
                  </a:lnTo>
                  <a:lnTo>
                    <a:pt x="39" y="290"/>
                  </a:lnTo>
                  <a:lnTo>
                    <a:pt x="52" y="290"/>
                  </a:lnTo>
                  <a:lnTo>
                    <a:pt x="65" y="303"/>
                  </a:lnTo>
                  <a:lnTo>
                    <a:pt x="92" y="303"/>
                  </a:lnTo>
                  <a:lnTo>
                    <a:pt x="105" y="290"/>
                  </a:lnTo>
                  <a:lnTo>
                    <a:pt x="118" y="290"/>
                  </a:lnTo>
                  <a:lnTo>
                    <a:pt x="118" y="277"/>
                  </a:lnTo>
                  <a:lnTo>
                    <a:pt x="144" y="250"/>
                  </a:lnTo>
                  <a:lnTo>
                    <a:pt x="144" y="237"/>
                  </a:lnTo>
                  <a:lnTo>
                    <a:pt x="157" y="211"/>
                  </a:lnTo>
                  <a:lnTo>
                    <a:pt x="157" y="1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1285" y="3033"/>
              <a:ext cx="1064" cy="250"/>
            </a:xfrm>
            <a:custGeom>
              <a:avLst/>
              <a:gdLst/>
              <a:ahLst/>
              <a:cxnLst>
                <a:cxn ang="0">
                  <a:pos x="1064" y="26"/>
                </a:cxn>
                <a:cxn ang="0">
                  <a:pos x="723" y="26"/>
                </a:cxn>
                <a:cxn ang="0">
                  <a:pos x="670" y="13"/>
                </a:cxn>
                <a:cxn ang="0">
                  <a:pos x="631" y="0"/>
                </a:cxn>
                <a:cxn ang="0">
                  <a:pos x="407" y="0"/>
                </a:cxn>
                <a:cxn ang="0">
                  <a:pos x="355" y="13"/>
                </a:cxn>
                <a:cxn ang="0">
                  <a:pos x="315" y="26"/>
                </a:cxn>
                <a:cxn ang="0">
                  <a:pos x="0" y="13"/>
                </a:cxn>
                <a:cxn ang="0">
                  <a:pos x="13" y="53"/>
                </a:cxn>
                <a:cxn ang="0">
                  <a:pos x="26" y="92"/>
                </a:cxn>
                <a:cxn ang="0">
                  <a:pos x="39" y="118"/>
                </a:cxn>
                <a:cxn ang="0">
                  <a:pos x="52" y="158"/>
                </a:cxn>
                <a:cxn ang="0">
                  <a:pos x="131" y="237"/>
                </a:cxn>
                <a:cxn ang="0">
                  <a:pos x="157" y="250"/>
                </a:cxn>
                <a:cxn ang="0">
                  <a:pos x="394" y="250"/>
                </a:cxn>
                <a:cxn ang="0">
                  <a:pos x="420" y="237"/>
                </a:cxn>
                <a:cxn ang="0">
                  <a:pos x="447" y="224"/>
                </a:cxn>
                <a:cxn ang="0">
                  <a:pos x="460" y="197"/>
                </a:cxn>
                <a:cxn ang="0">
                  <a:pos x="486" y="171"/>
                </a:cxn>
                <a:cxn ang="0">
                  <a:pos x="499" y="145"/>
                </a:cxn>
                <a:cxn ang="0">
                  <a:pos x="512" y="118"/>
                </a:cxn>
                <a:cxn ang="0">
                  <a:pos x="525" y="92"/>
                </a:cxn>
                <a:cxn ang="0">
                  <a:pos x="525" y="66"/>
                </a:cxn>
                <a:cxn ang="0">
                  <a:pos x="591" y="66"/>
                </a:cxn>
                <a:cxn ang="0">
                  <a:pos x="657" y="105"/>
                </a:cxn>
                <a:cxn ang="0">
                  <a:pos x="999" y="105"/>
                </a:cxn>
                <a:cxn ang="0">
                  <a:pos x="1012" y="79"/>
                </a:cxn>
                <a:cxn ang="0">
                  <a:pos x="1064" y="26"/>
                </a:cxn>
              </a:cxnLst>
              <a:rect l="0" t="0" r="r" b="b"/>
              <a:pathLst>
                <a:path w="1064" h="250">
                  <a:moveTo>
                    <a:pt x="1064" y="26"/>
                  </a:moveTo>
                  <a:lnTo>
                    <a:pt x="723" y="26"/>
                  </a:lnTo>
                  <a:lnTo>
                    <a:pt x="670" y="13"/>
                  </a:lnTo>
                  <a:lnTo>
                    <a:pt x="631" y="0"/>
                  </a:lnTo>
                  <a:lnTo>
                    <a:pt x="407" y="0"/>
                  </a:lnTo>
                  <a:lnTo>
                    <a:pt x="355" y="13"/>
                  </a:lnTo>
                  <a:lnTo>
                    <a:pt x="315" y="26"/>
                  </a:lnTo>
                  <a:lnTo>
                    <a:pt x="0" y="13"/>
                  </a:lnTo>
                  <a:lnTo>
                    <a:pt x="13" y="53"/>
                  </a:lnTo>
                  <a:lnTo>
                    <a:pt x="26" y="92"/>
                  </a:lnTo>
                  <a:lnTo>
                    <a:pt x="39" y="118"/>
                  </a:lnTo>
                  <a:lnTo>
                    <a:pt x="52" y="158"/>
                  </a:lnTo>
                  <a:lnTo>
                    <a:pt x="131" y="237"/>
                  </a:lnTo>
                  <a:lnTo>
                    <a:pt x="157" y="250"/>
                  </a:lnTo>
                  <a:lnTo>
                    <a:pt x="394" y="250"/>
                  </a:lnTo>
                  <a:lnTo>
                    <a:pt x="420" y="237"/>
                  </a:lnTo>
                  <a:lnTo>
                    <a:pt x="447" y="224"/>
                  </a:lnTo>
                  <a:lnTo>
                    <a:pt x="460" y="197"/>
                  </a:lnTo>
                  <a:lnTo>
                    <a:pt x="486" y="171"/>
                  </a:lnTo>
                  <a:lnTo>
                    <a:pt x="499" y="145"/>
                  </a:lnTo>
                  <a:lnTo>
                    <a:pt x="512" y="118"/>
                  </a:lnTo>
                  <a:lnTo>
                    <a:pt x="525" y="92"/>
                  </a:lnTo>
                  <a:lnTo>
                    <a:pt x="525" y="66"/>
                  </a:lnTo>
                  <a:lnTo>
                    <a:pt x="591" y="66"/>
                  </a:lnTo>
                  <a:lnTo>
                    <a:pt x="657" y="105"/>
                  </a:lnTo>
                  <a:lnTo>
                    <a:pt x="999" y="105"/>
                  </a:lnTo>
                  <a:lnTo>
                    <a:pt x="1012" y="79"/>
                  </a:lnTo>
                  <a:lnTo>
                    <a:pt x="1064" y="2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53" name="Прямая соединительная линия 52"/>
          <p:cNvCxnSpPr/>
          <p:nvPr/>
        </p:nvCxnSpPr>
        <p:spPr>
          <a:xfrm>
            <a:off x="6286512" y="4714884"/>
            <a:ext cx="2857488" cy="21431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10800000" flipV="1">
            <a:off x="6215074" y="4714884"/>
            <a:ext cx="2928926" cy="21431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"/>
            <a:ext cx="9429720" cy="68580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785794"/>
            <a:ext cx="24306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das Schaf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71868" y="5286388"/>
            <a:ext cx="23265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hlinkClick r:id="rId3" action="ppaction://hlinksldjump"/>
              </a:rPr>
              <a:t>die Ziege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772710" y="714356"/>
            <a:ext cx="23712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hlinkClick r:id="rId3" action="ppaction://hlinksldjump"/>
              </a:rPr>
              <a:t>das Pferd</a:t>
            </a:r>
            <a:endParaRPr lang="ru-RU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071810"/>
            <a:ext cx="30596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das Schwein</a:t>
            </a:r>
            <a:endParaRPr lang="ru-RU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643306" y="3071810"/>
            <a:ext cx="20746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der Esel</a:t>
            </a:r>
            <a:endParaRPr lang="ru-RU" sz="4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786578" y="3000372"/>
            <a:ext cx="19995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hlinkClick r:id="rId3" action="ppaction://hlinksldjump"/>
              </a:rPr>
              <a:t>die Kuh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72710" y="5357826"/>
            <a:ext cx="23647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hlinkClick r:id="rId3" action="ppaction://hlinksldjump"/>
              </a:rPr>
              <a:t>der Hund</a:t>
            </a:r>
            <a:endParaRPr lang="ru-RU" sz="4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5214950"/>
            <a:ext cx="23594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hlinkClick r:id="rId3" action="ppaction://hlinksldjump"/>
              </a:rPr>
              <a:t>die Katze</a:t>
            </a:r>
            <a:endParaRPr lang="ru-RU" sz="4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00430" y="785794"/>
            <a:ext cx="234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hlinkClick r:id="rId4" action="ppaction://hlinksldjump"/>
              </a:rPr>
              <a:t>der Löwe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3074" name="Picture 2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1519245" cy="1777840"/>
          </a:xfrm>
          <a:prstGeom prst="rect">
            <a:avLst/>
          </a:prstGeom>
          <a:noFill/>
        </p:spPr>
      </p:pic>
      <p:pic>
        <p:nvPicPr>
          <p:cNvPr id="3075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00430" y="285728"/>
            <a:ext cx="1662121" cy="1945035"/>
          </a:xfrm>
          <a:prstGeom prst="rect">
            <a:avLst/>
          </a:prstGeom>
          <a:noFill/>
        </p:spPr>
      </p:pic>
      <p:pic>
        <p:nvPicPr>
          <p:cNvPr id="6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500306"/>
            <a:ext cx="1662121" cy="1945035"/>
          </a:xfrm>
          <a:prstGeom prst="rect">
            <a:avLst/>
          </a:prstGeom>
          <a:noFill/>
        </p:spPr>
      </p:pic>
      <p:pic>
        <p:nvPicPr>
          <p:cNvPr id="7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714884"/>
            <a:ext cx="1662121" cy="194503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14678" y="2857496"/>
            <a:ext cx="2163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Falsch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2050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38096"/>
            <a:ext cx="1785950" cy="1785950"/>
          </a:xfrm>
          <a:prstGeom prst="rect">
            <a:avLst/>
          </a:prstGeom>
          <a:noFill/>
        </p:spPr>
      </p:pic>
      <p:pic>
        <p:nvPicPr>
          <p:cNvPr id="6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500306"/>
            <a:ext cx="1785950" cy="1785950"/>
          </a:xfrm>
          <a:prstGeom prst="rect">
            <a:avLst/>
          </a:prstGeom>
          <a:noFill/>
        </p:spPr>
      </p:pic>
      <p:pic>
        <p:nvPicPr>
          <p:cNvPr id="7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71744"/>
            <a:ext cx="1785950" cy="1785950"/>
          </a:xfrm>
          <a:prstGeom prst="rect">
            <a:avLst/>
          </a:prstGeom>
          <a:noFill/>
        </p:spPr>
      </p:pic>
      <p:pic>
        <p:nvPicPr>
          <p:cNvPr id="8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786322"/>
            <a:ext cx="1785950" cy="1785950"/>
          </a:xfrm>
          <a:prstGeom prst="rect">
            <a:avLst/>
          </a:prstGeom>
          <a:noFill/>
        </p:spPr>
      </p:pic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2714612" y="3000372"/>
            <a:ext cx="35017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Ausgezeichnet</a:t>
            </a:r>
            <a:r>
              <a:rPr lang="en-US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3" name="Picture 4" descr="F:\ELENA\PowerPoint\Dom_ziv\cow.gif"/>
          <p:cNvPicPr>
            <a:picLocks noChangeAspect="1" noChangeArrowheads="1"/>
          </p:cNvPicPr>
          <p:nvPr/>
        </p:nvPicPr>
        <p:blipFill>
          <a:blip r:embed="rId3"/>
          <a:srcRect l="14444" t="10115" r="14444" b="13405"/>
          <a:stretch>
            <a:fillRect/>
          </a:stretch>
        </p:blipFill>
        <p:spPr bwMode="auto">
          <a:xfrm flipH="1">
            <a:off x="5929322" y="2500306"/>
            <a:ext cx="2994019" cy="1938337"/>
          </a:xfrm>
          <a:prstGeom prst="rect">
            <a:avLst/>
          </a:prstGeom>
          <a:noFill/>
        </p:spPr>
      </p:pic>
      <p:pic>
        <p:nvPicPr>
          <p:cNvPr id="4" name="Picture 6" descr="F:\ELENA\PowerPoint\Dom_ziv\pig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71744"/>
            <a:ext cx="2286000" cy="1587500"/>
          </a:xfrm>
          <a:prstGeom prst="rect">
            <a:avLst/>
          </a:prstGeom>
          <a:noFill/>
        </p:spPr>
      </p:pic>
      <p:pic>
        <p:nvPicPr>
          <p:cNvPr id="6" name="Picture 7" descr="F:\ELENA\PowerPoint\Dom_ziv\sheep.gif"/>
          <p:cNvPicPr>
            <a:picLocks noChangeAspect="1" noChangeArrowheads="1"/>
          </p:cNvPicPr>
          <p:nvPr/>
        </p:nvPicPr>
        <p:blipFill>
          <a:blip r:embed="rId5"/>
          <a:srcRect l="10001" t="10284" r="10001"/>
          <a:stretch>
            <a:fillRect/>
          </a:stretch>
        </p:blipFill>
        <p:spPr bwMode="auto">
          <a:xfrm flipH="1">
            <a:off x="0" y="285728"/>
            <a:ext cx="2214594" cy="1720850"/>
          </a:xfrm>
          <a:prstGeom prst="rect">
            <a:avLst/>
          </a:prstGeom>
          <a:noFill/>
        </p:spPr>
      </p:pic>
      <p:pic>
        <p:nvPicPr>
          <p:cNvPr id="7" name="Picture 3" descr="F:\ELENA\PowerPoint\Dom_ziv\cat.gif"/>
          <p:cNvPicPr>
            <a:picLocks noChangeAspect="1" noChangeArrowheads="1"/>
          </p:cNvPicPr>
          <p:nvPr/>
        </p:nvPicPr>
        <p:blipFill>
          <a:blip r:embed="rId6"/>
          <a:srcRect l="24762" t="6326" r="10477"/>
          <a:stretch>
            <a:fillRect/>
          </a:stretch>
        </p:blipFill>
        <p:spPr bwMode="auto">
          <a:xfrm>
            <a:off x="357158" y="4714884"/>
            <a:ext cx="1071570" cy="1809241"/>
          </a:xfrm>
          <a:prstGeom prst="rect">
            <a:avLst/>
          </a:prstGeom>
          <a:noFill/>
        </p:spPr>
      </p:pic>
      <p:pic>
        <p:nvPicPr>
          <p:cNvPr id="8" name="Picture 5" descr="F:\ELENA\PowerPoint\Dom_ziv\horse.gif"/>
          <p:cNvPicPr>
            <a:picLocks noChangeAspect="1" noChangeArrowheads="1"/>
          </p:cNvPicPr>
          <p:nvPr/>
        </p:nvPicPr>
        <p:blipFill>
          <a:blip r:embed="rId7"/>
          <a:srcRect l="12666" t="9024" r="12666" b="8986"/>
          <a:stretch>
            <a:fillRect/>
          </a:stretch>
        </p:blipFill>
        <p:spPr bwMode="auto">
          <a:xfrm>
            <a:off x="6215074" y="214290"/>
            <a:ext cx="2409812" cy="1979111"/>
          </a:xfrm>
          <a:prstGeom prst="rect">
            <a:avLst/>
          </a:prstGeom>
          <a:noFill/>
        </p:spPr>
      </p:pic>
      <p:pic>
        <p:nvPicPr>
          <p:cNvPr id="9" name="Picture 2" descr="F:\ELENA\PowerPoint\Dom_ziv\dog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388" y="4786322"/>
            <a:ext cx="2209800" cy="1735138"/>
          </a:xfrm>
          <a:prstGeom prst="rect">
            <a:avLst/>
          </a:prstGeom>
          <a:noFill/>
        </p:spPr>
      </p:pic>
      <p:pic>
        <p:nvPicPr>
          <p:cNvPr id="10" name="Picture 2" descr="F:\ELENA\PowerPoint\Dom_ziv\goat.gif"/>
          <p:cNvPicPr>
            <a:picLocks noChangeAspect="1" noChangeArrowheads="1"/>
          </p:cNvPicPr>
          <p:nvPr/>
        </p:nvPicPr>
        <p:blipFill>
          <a:blip r:embed="rId9"/>
          <a:srcRect l="13235" t="7843" r="16176"/>
          <a:stretch>
            <a:fillRect/>
          </a:stretch>
        </p:blipFill>
        <p:spPr bwMode="auto">
          <a:xfrm>
            <a:off x="3286116" y="4811713"/>
            <a:ext cx="2089825" cy="2046287"/>
          </a:xfrm>
          <a:prstGeom prst="rect">
            <a:avLst/>
          </a:prstGeom>
          <a:noFill/>
        </p:spPr>
      </p:pic>
      <p:pic>
        <p:nvPicPr>
          <p:cNvPr id="11" name="Picture 2" descr="F:\ELENA\PowerPoint\Dom_ziv\donkey.gif"/>
          <p:cNvPicPr>
            <a:picLocks noChangeAspect="1" noChangeArrowheads="1"/>
          </p:cNvPicPr>
          <p:nvPr/>
        </p:nvPicPr>
        <p:blipFill>
          <a:blip r:embed="rId10"/>
          <a:srcRect l="20605" t="8070" r="23636"/>
          <a:stretch>
            <a:fillRect/>
          </a:stretch>
        </p:blipFill>
        <p:spPr bwMode="auto">
          <a:xfrm>
            <a:off x="3357554" y="2357430"/>
            <a:ext cx="1680602" cy="2081210"/>
          </a:xfrm>
          <a:prstGeom prst="rect">
            <a:avLst/>
          </a:prstGeom>
          <a:noFill/>
        </p:spPr>
      </p:pic>
      <p:pic>
        <p:nvPicPr>
          <p:cNvPr id="4099" name="Picture 3" descr="I:\Разное\gif\Gif1\МУЛЬТИКИ\27m5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86116" y="357166"/>
            <a:ext cx="2095677" cy="1585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86116" y="3071810"/>
            <a:ext cx="22493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der Fluss</a:t>
            </a:r>
            <a:endParaRPr lang="en-US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000372"/>
            <a:ext cx="22892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der Berg </a:t>
            </a:r>
            <a:endParaRPr lang="en-US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072074"/>
            <a:ext cx="20951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das Feld</a:t>
            </a:r>
            <a:endParaRPr lang="en-US" sz="4400" b="1" dirty="0"/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3286116" y="785794"/>
            <a:ext cx="23807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das Meer</a:t>
            </a:r>
            <a:endParaRPr lang="en-US" sz="4400" b="1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6357950" y="714356"/>
            <a:ext cx="24785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die Wiese</a:t>
            </a:r>
            <a:endParaRPr lang="en-US" sz="4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15140" y="3000372"/>
            <a:ext cx="17722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das Tal</a:t>
            </a:r>
            <a:endParaRPr lang="en-US" sz="4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5143512"/>
            <a:ext cx="24389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der Wald </a:t>
            </a:r>
            <a:endParaRPr lang="ru-RU" sz="4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572264" y="5072074"/>
            <a:ext cx="21696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das Gras</a:t>
            </a:r>
            <a:endParaRPr lang="en-US" sz="4400" b="1" dirty="0"/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>
            <a:off x="357158" y="785794"/>
            <a:ext cx="24256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4" action="ppaction://hlinksldjump"/>
              </a:rPr>
              <a:t>der Fuchs</a:t>
            </a:r>
            <a:endParaRPr 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3074" name="Picture 2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1519245" cy="1777840"/>
          </a:xfrm>
          <a:prstGeom prst="rect">
            <a:avLst/>
          </a:prstGeom>
          <a:noFill/>
        </p:spPr>
      </p:pic>
      <p:pic>
        <p:nvPicPr>
          <p:cNvPr id="3075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00430" y="285728"/>
            <a:ext cx="1662121" cy="1945035"/>
          </a:xfrm>
          <a:prstGeom prst="rect">
            <a:avLst/>
          </a:prstGeom>
          <a:noFill/>
        </p:spPr>
      </p:pic>
      <p:pic>
        <p:nvPicPr>
          <p:cNvPr id="6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500306"/>
            <a:ext cx="1662121" cy="1945035"/>
          </a:xfrm>
          <a:prstGeom prst="rect">
            <a:avLst/>
          </a:prstGeom>
          <a:noFill/>
        </p:spPr>
      </p:pic>
      <p:pic>
        <p:nvPicPr>
          <p:cNvPr id="7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714884"/>
            <a:ext cx="1662121" cy="194503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14678" y="2857496"/>
            <a:ext cx="2163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Falsch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2050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38096"/>
            <a:ext cx="1785950" cy="1785950"/>
          </a:xfrm>
          <a:prstGeom prst="rect">
            <a:avLst/>
          </a:prstGeom>
          <a:noFill/>
        </p:spPr>
      </p:pic>
      <p:pic>
        <p:nvPicPr>
          <p:cNvPr id="6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500306"/>
            <a:ext cx="1785950" cy="1785950"/>
          </a:xfrm>
          <a:prstGeom prst="rect">
            <a:avLst/>
          </a:prstGeom>
          <a:noFill/>
        </p:spPr>
      </p:pic>
      <p:pic>
        <p:nvPicPr>
          <p:cNvPr id="7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71744"/>
            <a:ext cx="1785950" cy="1785950"/>
          </a:xfrm>
          <a:prstGeom prst="rect">
            <a:avLst/>
          </a:prstGeom>
          <a:noFill/>
        </p:spPr>
      </p:pic>
      <p:pic>
        <p:nvPicPr>
          <p:cNvPr id="8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786322"/>
            <a:ext cx="1785950" cy="1785950"/>
          </a:xfrm>
          <a:prstGeom prst="rect">
            <a:avLst/>
          </a:prstGeom>
          <a:noFill/>
        </p:spPr>
      </p:pic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2714612" y="3000372"/>
            <a:ext cx="35017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Ausgezeichnet</a:t>
            </a:r>
            <a:r>
              <a:rPr lang="en-US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pic>
        <p:nvPicPr>
          <p:cNvPr id="3" name="Рисунок 2" descr="mor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14678" y="214290"/>
            <a:ext cx="2619721" cy="1967172"/>
          </a:xfrm>
          <a:prstGeom prst="rect">
            <a:avLst/>
          </a:prstGeom>
        </p:spPr>
      </p:pic>
      <p:pic>
        <p:nvPicPr>
          <p:cNvPr id="4" name="Рисунок 3" descr="c18cc98b154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86512" y="214290"/>
            <a:ext cx="2643174" cy="1982381"/>
          </a:xfrm>
          <a:prstGeom prst="rect">
            <a:avLst/>
          </a:prstGeom>
        </p:spPr>
      </p:pic>
      <p:pic>
        <p:nvPicPr>
          <p:cNvPr id="6" name="Рисунок 5" descr="7365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20" y="2500306"/>
            <a:ext cx="2438400" cy="1828800"/>
          </a:xfrm>
          <a:prstGeom prst="rect">
            <a:avLst/>
          </a:prstGeom>
        </p:spPr>
      </p:pic>
      <p:pic>
        <p:nvPicPr>
          <p:cNvPr id="7" name="Рисунок 6" descr="20080213113205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286116" y="2500306"/>
            <a:ext cx="2571768" cy="1925152"/>
          </a:xfrm>
          <a:prstGeom prst="rect">
            <a:avLst/>
          </a:prstGeom>
        </p:spPr>
      </p:pic>
      <p:pic>
        <p:nvPicPr>
          <p:cNvPr id="8" name="Рисунок 7" descr="29824089_Zelyonaya_dolina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357950" y="2500306"/>
            <a:ext cx="2628896" cy="1971672"/>
          </a:xfrm>
          <a:prstGeom prst="rect">
            <a:avLst/>
          </a:prstGeom>
        </p:spPr>
      </p:pic>
      <p:pic>
        <p:nvPicPr>
          <p:cNvPr id="9" name="Рисунок 8" descr="2063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85720" y="4906316"/>
            <a:ext cx="2571780" cy="1723093"/>
          </a:xfrm>
          <a:prstGeom prst="rect">
            <a:avLst/>
          </a:prstGeom>
        </p:spPr>
      </p:pic>
      <p:pic>
        <p:nvPicPr>
          <p:cNvPr id="10" name="Рисунок 9" descr="905345e1f1e1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500430" y="4714884"/>
            <a:ext cx="2214357" cy="1943098"/>
          </a:xfrm>
          <a:prstGeom prst="rect">
            <a:avLst/>
          </a:prstGeom>
        </p:spPr>
      </p:pic>
      <p:pic>
        <p:nvPicPr>
          <p:cNvPr id="11" name="Рисунок 10" descr="trava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500826" y="4786322"/>
            <a:ext cx="2402049" cy="1807080"/>
          </a:xfrm>
          <a:prstGeom prst="rect">
            <a:avLst/>
          </a:prstGeom>
        </p:spPr>
      </p:pic>
      <p:pic>
        <p:nvPicPr>
          <p:cNvPr id="12" name="Рисунок 11" descr="010-20080709-235432-600x498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57158" y="285728"/>
            <a:ext cx="2428872" cy="2015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noFill/>
        </p:spPr>
      </p:pic>
      <p:sp>
        <p:nvSpPr>
          <p:cNvPr id="3" name="Text Box 39"/>
          <p:cNvSpPr txBox="1">
            <a:spLocks noChangeArrowheads="1"/>
          </p:cNvSpPr>
          <p:nvPr/>
        </p:nvSpPr>
        <p:spPr bwMode="auto">
          <a:xfrm>
            <a:off x="428596" y="571480"/>
            <a:ext cx="2169185" cy="158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4400" b="1" dirty="0">
                <a:solidFill>
                  <a:schemeClr val="tx1"/>
                </a:solidFill>
                <a:hlinkClick r:id="rId3" action="ppaction://hlinksldjump"/>
              </a:rPr>
              <a:t>der </a:t>
            </a:r>
            <a:endParaRPr lang="ru-RU" sz="4400" b="1" dirty="0" smtClean="0">
              <a:solidFill>
                <a:schemeClr val="tx1"/>
              </a:solidFill>
              <a:hlinkClick r:id="rId3" action="ppaction://hlinksldjump"/>
            </a:endParaRPr>
          </a:p>
          <a:p>
            <a:pPr algn="ctr">
              <a:spcBef>
                <a:spcPct val="20000"/>
              </a:spcBef>
            </a:pPr>
            <a:r>
              <a:rPr lang="en-GB" sz="4400" b="1" dirty="0" smtClean="0">
                <a:solidFill>
                  <a:schemeClr val="tx1"/>
                </a:solidFill>
                <a:hlinkClick r:id="rId3" action="ppaction://hlinksldjump"/>
              </a:rPr>
              <a:t>Bahnhof</a:t>
            </a:r>
            <a:endParaRPr lang="en-GB" sz="4400" b="1" dirty="0">
              <a:solidFill>
                <a:schemeClr val="tx1"/>
              </a:solidFill>
            </a:endParaRPr>
          </a:p>
        </p:txBody>
      </p:sp>
      <p:sp>
        <p:nvSpPr>
          <p:cNvPr id="4" name="Text Box 31"/>
          <p:cNvSpPr txBox="1">
            <a:spLocks noChangeArrowheads="1"/>
          </p:cNvSpPr>
          <p:nvPr/>
        </p:nvSpPr>
        <p:spPr bwMode="auto">
          <a:xfrm>
            <a:off x="3286116" y="857232"/>
            <a:ext cx="249940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4400" b="1" dirty="0">
                <a:solidFill>
                  <a:schemeClr val="tx1"/>
                </a:solidFill>
                <a:hlinkClick r:id="rId3" action="ppaction://hlinksldjump"/>
              </a:rPr>
              <a:t>die Kirche</a:t>
            </a:r>
            <a:endParaRPr lang="en-GB" sz="4400" b="1" dirty="0">
              <a:solidFill>
                <a:schemeClr val="tx1"/>
              </a:solidFill>
            </a:endParaRPr>
          </a:p>
        </p:txBody>
      </p:sp>
      <p:sp>
        <p:nvSpPr>
          <p:cNvPr id="6" name="Text Box 37"/>
          <p:cNvSpPr txBox="1">
            <a:spLocks noChangeArrowheads="1"/>
          </p:cNvSpPr>
          <p:nvPr/>
        </p:nvSpPr>
        <p:spPr bwMode="auto">
          <a:xfrm>
            <a:off x="6643702" y="428604"/>
            <a:ext cx="1879041" cy="158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4400" b="1" dirty="0">
                <a:solidFill>
                  <a:schemeClr val="tx1"/>
                </a:solidFill>
                <a:hlinkClick r:id="rId3" action="ppaction://hlinksldjump"/>
              </a:rPr>
              <a:t>das </a:t>
            </a:r>
            <a:endParaRPr lang="ru-RU" sz="4400" b="1" dirty="0" smtClean="0">
              <a:solidFill>
                <a:schemeClr val="tx1"/>
              </a:solidFill>
              <a:hlinkClick r:id="rId3" action="ppaction://hlinksldjump"/>
            </a:endParaRPr>
          </a:p>
          <a:p>
            <a:pPr algn="ctr">
              <a:spcBef>
                <a:spcPct val="20000"/>
              </a:spcBef>
            </a:pPr>
            <a:r>
              <a:rPr lang="en-GB" sz="4400" b="1" dirty="0" smtClean="0">
                <a:solidFill>
                  <a:schemeClr val="tx1"/>
                </a:solidFill>
                <a:hlinkClick r:id="rId3" action="ppaction://hlinksldjump"/>
              </a:rPr>
              <a:t>Schloss</a:t>
            </a:r>
            <a:endParaRPr lang="en-GB" sz="4400" b="1" dirty="0">
              <a:solidFill>
                <a:schemeClr val="tx1"/>
              </a:solidFill>
            </a:endParaRPr>
          </a:p>
        </p:txBody>
      </p:sp>
      <p:sp>
        <p:nvSpPr>
          <p:cNvPr id="7" name="Text Box 41"/>
          <p:cNvSpPr txBox="1">
            <a:spLocks noChangeArrowheads="1"/>
          </p:cNvSpPr>
          <p:nvPr/>
        </p:nvSpPr>
        <p:spPr bwMode="auto">
          <a:xfrm>
            <a:off x="428596" y="3143248"/>
            <a:ext cx="214314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4400" b="1" dirty="0">
                <a:solidFill>
                  <a:schemeClr val="tx1"/>
                </a:solidFill>
                <a:hlinkClick r:id="rId3" action="ppaction://hlinksldjump"/>
              </a:rPr>
              <a:t>der Park</a:t>
            </a:r>
            <a:endParaRPr lang="en-GB" sz="4400" b="1" dirty="0">
              <a:solidFill>
                <a:schemeClr val="tx1"/>
              </a:solidFill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6357950" y="2643182"/>
            <a:ext cx="2518959" cy="158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4400" b="1" dirty="0">
                <a:solidFill>
                  <a:schemeClr val="tx1"/>
                </a:solidFill>
                <a:hlinkClick r:id="rId3" action="ppaction://hlinksldjump"/>
              </a:rPr>
              <a:t>die </a:t>
            </a:r>
            <a:endParaRPr lang="ru-RU" sz="4400" b="1" dirty="0" smtClean="0">
              <a:solidFill>
                <a:schemeClr val="tx1"/>
              </a:solidFill>
              <a:hlinkClick r:id="rId3" action="ppaction://hlinksldjump"/>
            </a:endParaRPr>
          </a:p>
          <a:p>
            <a:pPr algn="ctr">
              <a:spcBef>
                <a:spcPct val="20000"/>
              </a:spcBef>
            </a:pPr>
            <a:r>
              <a:rPr lang="en-GB" sz="4400" b="1" dirty="0" smtClean="0">
                <a:solidFill>
                  <a:schemeClr val="tx1"/>
                </a:solidFill>
                <a:hlinkClick r:id="rId3" action="ppaction://hlinksldjump"/>
              </a:rPr>
              <a:t>Tankstelle</a:t>
            </a:r>
            <a:endParaRPr lang="en-GB" sz="4400" b="1" dirty="0">
              <a:solidFill>
                <a:schemeClr val="tx1"/>
              </a:solidFill>
            </a:endParaRPr>
          </a:p>
        </p:txBody>
      </p: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3500430" y="5214950"/>
            <a:ext cx="220605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4400" b="1" dirty="0">
                <a:solidFill>
                  <a:schemeClr val="tx1"/>
                </a:solidFill>
                <a:hlinkClick r:id="rId3" action="ppaction://hlinksldjump"/>
              </a:rPr>
              <a:t>die Bank</a:t>
            </a:r>
            <a:endParaRPr lang="en-GB" sz="4400" b="1" dirty="0">
              <a:solidFill>
                <a:schemeClr val="tx1"/>
              </a:solidFill>
            </a:endParaRPr>
          </a:p>
        </p:txBody>
      </p:sp>
      <p:sp>
        <p:nvSpPr>
          <p:cNvPr id="10" name="Text Box 42"/>
          <p:cNvSpPr txBox="1">
            <a:spLocks noChangeArrowheads="1"/>
          </p:cNvSpPr>
          <p:nvPr/>
        </p:nvSpPr>
        <p:spPr bwMode="auto">
          <a:xfrm>
            <a:off x="6643702" y="4929198"/>
            <a:ext cx="1996765" cy="158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4400" b="1" dirty="0">
                <a:solidFill>
                  <a:schemeClr val="tx1"/>
                </a:solidFill>
                <a:hlinkClick r:id="rId3" action="ppaction://hlinksldjump"/>
              </a:rPr>
              <a:t>das </a:t>
            </a:r>
            <a:endParaRPr lang="ru-RU" sz="4400" b="1" dirty="0" smtClean="0">
              <a:solidFill>
                <a:schemeClr val="tx1"/>
              </a:solidFill>
              <a:hlinkClick r:id="rId3" action="ppaction://hlinksldjump"/>
            </a:endParaRPr>
          </a:p>
          <a:p>
            <a:pPr algn="ctr">
              <a:spcBef>
                <a:spcPct val="20000"/>
              </a:spcBef>
            </a:pPr>
            <a:r>
              <a:rPr lang="en-GB" sz="4400" b="1" dirty="0" smtClean="0">
                <a:solidFill>
                  <a:schemeClr val="tx1"/>
                </a:solidFill>
                <a:hlinkClick r:id="rId3" action="ppaction://hlinksldjump"/>
              </a:rPr>
              <a:t>Theater</a:t>
            </a:r>
            <a:endParaRPr lang="en-GB" sz="4400" b="1" dirty="0">
              <a:solidFill>
                <a:schemeClr val="tx1"/>
              </a:solidFill>
            </a:endParaRPr>
          </a:p>
        </p:txBody>
      </p:sp>
      <p:sp>
        <p:nvSpPr>
          <p:cNvPr id="11" name="Text Box 40"/>
          <p:cNvSpPr txBox="1">
            <a:spLocks noChangeArrowheads="1"/>
          </p:cNvSpPr>
          <p:nvPr/>
        </p:nvSpPr>
        <p:spPr bwMode="auto">
          <a:xfrm>
            <a:off x="428596" y="5357826"/>
            <a:ext cx="204472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4400" b="1" dirty="0">
                <a:solidFill>
                  <a:schemeClr val="tx1"/>
                </a:solidFill>
                <a:hlinkClick r:id="rId3" action="ppaction://hlinksldjump"/>
              </a:rPr>
              <a:t>die Post</a:t>
            </a:r>
            <a:endParaRPr lang="en-GB" sz="4400" b="1" dirty="0">
              <a:solidFill>
                <a:schemeClr val="tx1"/>
              </a:solidFill>
            </a:endParaRPr>
          </a:p>
        </p:txBody>
      </p:sp>
      <p:sp>
        <p:nvSpPr>
          <p:cNvPr id="12" name="Text Box 31"/>
          <p:cNvSpPr txBox="1">
            <a:spLocks noChangeArrowheads="1"/>
          </p:cNvSpPr>
          <p:nvPr/>
        </p:nvSpPr>
        <p:spPr bwMode="auto">
          <a:xfrm>
            <a:off x="3357554" y="2928934"/>
            <a:ext cx="202331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4400" b="1" dirty="0" smtClean="0">
                <a:solidFill>
                  <a:schemeClr val="tx1"/>
                </a:solidFill>
                <a:hlinkClick r:id="rId4" action="ppaction://hlinksldjump"/>
              </a:rPr>
              <a:t>der Ball</a:t>
            </a:r>
            <a:endParaRPr lang="en-GB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3074" name="Picture 2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1519245" cy="1777840"/>
          </a:xfrm>
          <a:prstGeom prst="rect">
            <a:avLst/>
          </a:prstGeom>
          <a:noFill/>
        </p:spPr>
      </p:pic>
      <p:pic>
        <p:nvPicPr>
          <p:cNvPr id="3075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00430" y="285728"/>
            <a:ext cx="1662121" cy="1945035"/>
          </a:xfrm>
          <a:prstGeom prst="rect">
            <a:avLst/>
          </a:prstGeom>
          <a:noFill/>
        </p:spPr>
      </p:pic>
      <p:pic>
        <p:nvPicPr>
          <p:cNvPr id="6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500306"/>
            <a:ext cx="1662121" cy="1945035"/>
          </a:xfrm>
          <a:prstGeom prst="rect">
            <a:avLst/>
          </a:prstGeom>
          <a:noFill/>
        </p:spPr>
      </p:pic>
      <p:pic>
        <p:nvPicPr>
          <p:cNvPr id="7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714884"/>
            <a:ext cx="1662121" cy="194503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14678" y="2857496"/>
            <a:ext cx="2163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Falsch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857232"/>
            <a:ext cx="190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hlinkClick r:id="rId3" action="ppaction://hlinksldjump"/>
              </a:rPr>
              <a:t>der Tisch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86116" y="785794"/>
            <a:ext cx="2444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hlinkClick r:id="rId3" action="ppaction://hlinksldjump"/>
              </a:rPr>
              <a:t>der Schrank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785794"/>
            <a:ext cx="1922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hlinkClick r:id="rId3" action="ppaction://hlinksldjump"/>
              </a:rPr>
              <a:t>der Stuhl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3071810"/>
            <a:ext cx="2206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hlinkClick r:id="rId3" action="ppaction://hlinksldjump"/>
              </a:rPr>
              <a:t>die Lampe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00430" y="3071810"/>
            <a:ext cx="1781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hlinkClick r:id="rId3" action="ppaction://hlinksldjump"/>
              </a:rPr>
              <a:t>das Sofa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500826" y="3000372"/>
            <a:ext cx="2098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hlinkClick r:id="rId3" action="ppaction://hlinksldjump"/>
              </a:rPr>
              <a:t>der Sessel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5357826"/>
            <a:ext cx="1986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hlinkClick r:id="rId4" action="ppaction://hlinksldjump"/>
              </a:rPr>
              <a:t>das Auto 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00430" y="5357826"/>
            <a:ext cx="2031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hlinkClick r:id="rId3" action="ppaction://hlinksldjump"/>
              </a:rPr>
              <a:t>das Regal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715140" y="5357826"/>
            <a:ext cx="1795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hlinkClick r:id="rId3" action="ppaction://hlinksldjump"/>
              </a:rPr>
              <a:t>das Bett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2050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38096"/>
            <a:ext cx="1785950" cy="1785950"/>
          </a:xfrm>
          <a:prstGeom prst="rect">
            <a:avLst/>
          </a:prstGeom>
          <a:noFill/>
        </p:spPr>
      </p:pic>
      <p:pic>
        <p:nvPicPr>
          <p:cNvPr id="6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500306"/>
            <a:ext cx="1785950" cy="1785950"/>
          </a:xfrm>
          <a:prstGeom prst="rect">
            <a:avLst/>
          </a:prstGeom>
          <a:noFill/>
        </p:spPr>
      </p:pic>
      <p:pic>
        <p:nvPicPr>
          <p:cNvPr id="7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71744"/>
            <a:ext cx="1785950" cy="1785950"/>
          </a:xfrm>
          <a:prstGeom prst="rect">
            <a:avLst/>
          </a:prstGeom>
          <a:noFill/>
        </p:spPr>
      </p:pic>
      <p:pic>
        <p:nvPicPr>
          <p:cNvPr id="8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786322"/>
            <a:ext cx="1785950" cy="1785950"/>
          </a:xfrm>
          <a:prstGeom prst="rect">
            <a:avLst/>
          </a:prstGeom>
          <a:noFill/>
        </p:spPr>
      </p:pic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2714612" y="3000372"/>
            <a:ext cx="35017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Ausgezeichnet</a:t>
            </a:r>
            <a:r>
              <a:rPr lang="en-US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pic>
        <p:nvPicPr>
          <p:cNvPr id="3" name="Рисунок 2" descr="20050727_18854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4282" y="214290"/>
            <a:ext cx="2500330" cy="2077207"/>
          </a:xfrm>
          <a:prstGeom prst="rect">
            <a:avLst/>
          </a:prstGeom>
        </p:spPr>
      </p:pic>
      <p:pic>
        <p:nvPicPr>
          <p:cNvPr id="4" name="Рисунок 3" descr="36997896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29388" y="285728"/>
            <a:ext cx="2476485" cy="1857364"/>
          </a:xfrm>
          <a:prstGeom prst="rect">
            <a:avLst/>
          </a:prstGeom>
        </p:spPr>
      </p:pic>
      <p:pic>
        <p:nvPicPr>
          <p:cNvPr id="6" name="Рисунок 5" descr="1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57620" y="285728"/>
            <a:ext cx="1322591" cy="1852369"/>
          </a:xfrm>
          <a:prstGeom prst="rect">
            <a:avLst/>
          </a:prstGeom>
        </p:spPr>
      </p:pic>
      <p:pic>
        <p:nvPicPr>
          <p:cNvPr id="7" name="Рисунок 6" descr="park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4282" y="2643182"/>
            <a:ext cx="2459199" cy="1630358"/>
          </a:xfrm>
          <a:prstGeom prst="rect">
            <a:avLst/>
          </a:prstGeom>
        </p:spPr>
      </p:pic>
      <p:pic>
        <p:nvPicPr>
          <p:cNvPr id="8" name="Рисунок 7" descr="main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357950" y="2714620"/>
            <a:ext cx="2464596" cy="1643064"/>
          </a:xfrm>
          <a:prstGeom prst="rect">
            <a:avLst/>
          </a:prstGeom>
        </p:spPr>
      </p:pic>
      <p:pic>
        <p:nvPicPr>
          <p:cNvPr id="9" name="Рисунок 8" descr="PC260019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14282" y="4786322"/>
            <a:ext cx="2571736" cy="1843594"/>
          </a:xfrm>
          <a:prstGeom prst="rect">
            <a:avLst/>
          </a:prstGeom>
        </p:spPr>
      </p:pic>
      <p:pic>
        <p:nvPicPr>
          <p:cNvPr id="10" name="Рисунок 9" descr="10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214678" y="4714884"/>
            <a:ext cx="2649237" cy="1928802"/>
          </a:xfrm>
          <a:prstGeom prst="rect">
            <a:avLst/>
          </a:prstGeom>
        </p:spPr>
      </p:pic>
      <p:pic>
        <p:nvPicPr>
          <p:cNvPr id="11" name="Рисунок 10" descr="095-1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215074" y="4857760"/>
            <a:ext cx="2732280" cy="1728788"/>
          </a:xfrm>
          <a:prstGeom prst="rect">
            <a:avLst/>
          </a:prstGeom>
        </p:spPr>
      </p:pic>
      <p:pic>
        <p:nvPicPr>
          <p:cNvPr id="12" name="Рисунок 11" descr="6012883815370.jpg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8" y="2214554"/>
            <a:ext cx="2295517" cy="222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86116" y="785794"/>
            <a:ext cx="21566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>
                <a:solidFill>
                  <a:srgbClr val="002060"/>
                </a:solidFill>
                <a:hlinkClick r:id="rId3" action="ppaction://hlinksldjump"/>
              </a:rPr>
              <a:t>Basketball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15074" y="785794"/>
            <a:ext cx="25790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Volleyball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785794"/>
            <a:ext cx="2220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hlinkClick r:id="rId3" action="ppaction://hlinksldjump"/>
              </a:rPr>
              <a:t>Schilaufen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3071810"/>
            <a:ext cx="16667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Tennis</a:t>
            </a:r>
            <a:endParaRPr lang="ru-RU" sz="4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143248"/>
            <a:ext cx="19175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3" action="ppaction://hlinksldjump"/>
              </a:rPr>
              <a:t>Fu</a:t>
            </a:r>
            <a:r>
              <a:rPr lang="en-US" sz="4400" b="1" dirty="0" smtClean="0">
                <a:cs typeface="Arial" charset="0"/>
                <a:hlinkClick r:id="rId3" action="ppaction://hlinksldjump"/>
              </a:rPr>
              <a:t>ßball</a:t>
            </a:r>
            <a:endParaRPr lang="ru-RU" sz="4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286388"/>
            <a:ext cx="22829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 smtClean="0">
                <a:hlinkClick r:id="rId3" action="ppaction://hlinksldjump"/>
              </a:rPr>
              <a:t>Handball</a:t>
            </a:r>
            <a:endParaRPr lang="ru-RU" sz="4400" b="1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643174" y="5572140"/>
            <a:ext cx="34559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hlinkClick r:id="rId3" action="ppaction://hlinksldjump"/>
              </a:rPr>
              <a:t>Fechten</a:t>
            </a:r>
            <a:endParaRPr lang="ru-RU" sz="3200" b="1" dirty="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215074" y="5429264"/>
            <a:ext cx="2643206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hlinkClick r:id="rId3" action="ppaction://hlinksldjump"/>
              </a:rPr>
              <a:t>Schwimmen</a:t>
            </a:r>
            <a:endParaRPr lang="ru-RU" sz="32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43702" y="3000372"/>
            <a:ext cx="1723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>
                <a:solidFill>
                  <a:srgbClr val="002060"/>
                </a:solidFill>
                <a:hlinkClick r:id="rId4" action="ppaction://hlinksldjump"/>
              </a:rPr>
              <a:t>Stricken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3074" name="Picture 2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1519245" cy="1777840"/>
          </a:xfrm>
          <a:prstGeom prst="rect">
            <a:avLst/>
          </a:prstGeom>
          <a:noFill/>
        </p:spPr>
      </p:pic>
      <p:pic>
        <p:nvPicPr>
          <p:cNvPr id="3075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00430" y="285728"/>
            <a:ext cx="1662121" cy="1945035"/>
          </a:xfrm>
          <a:prstGeom prst="rect">
            <a:avLst/>
          </a:prstGeom>
          <a:noFill/>
        </p:spPr>
      </p:pic>
      <p:pic>
        <p:nvPicPr>
          <p:cNvPr id="6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500306"/>
            <a:ext cx="1662121" cy="1945035"/>
          </a:xfrm>
          <a:prstGeom prst="rect">
            <a:avLst/>
          </a:prstGeom>
          <a:noFill/>
        </p:spPr>
      </p:pic>
      <p:pic>
        <p:nvPicPr>
          <p:cNvPr id="7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714884"/>
            <a:ext cx="1662121" cy="194503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14678" y="2857496"/>
            <a:ext cx="2163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Falsch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2050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38096"/>
            <a:ext cx="1785950" cy="1785950"/>
          </a:xfrm>
          <a:prstGeom prst="rect">
            <a:avLst/>
          </a:prstGeom>
          <a:noFill/>
        </p:spPr>
      </p:pic>
      <p:pic>
        <p:nvPicPr>
          <p:cNvPr id="6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500306"/>
            <a:ext cx="1785950" cy="1785950"/>
          </a:xfrm>
          <a:prstGeom prst="rect">
            <a:avLst/>
          </a:prstGeom>
          <a:noFill/>
        </p:spPr>
      </p:pic>
      <p:pic>
        <p:nvPicPr>
          <p:cNvPr id="7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71744"/>
            <a:ext cx="1785950" cy="1785950"/>
          </a:xfrm>
          <a:prstGeom prst="rect">
            <a:avLst/>
          </a:prstGeom>
          <a:noFill/>
        </p:spPr>
      </p:pic>
      <p:pic>
        <p:nvPicPr>
          <p:cNvPr id="8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786322"/>
            <a:ext cx="1785950" cy="1785950"/>
          </a:xfrm>
          <a:prstGeom prst="rect">
            <a:avLst/>
          </a:prstGeom>
          <a:noFill/>
        </p:spPr>
      </p:pic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2714612" y="3000372"/>
            <a:ext cx="35017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Ausgezeichnet</a:t>
            </a:r>
            <a:r>
              <a:rPr lang="en-US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pic>
        <p:nvPicPr>
          <p:cNvPr id="3" name="Picture 7" descr="Ron_Artest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214290"/>
            <a:ext cx="1332302" cy="1945756"/>
          </a:xfrm>
          <a:prstGeom prst="rect">
            <a:avLst/>
          </a:prstGeom>
          <a:noFill/>
        </p:spPr>
      </p:pic>
      <p:pic>
        <p:nvPicPr>
          <p:cNvPr id="4" name="Picture 5" descr="волейбол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15140" y="349237"/>
            <a:ext cx="1643074" cy="1722417"/>
          </a:xfrm>
          <a:prstGeom prst="rect">
            <a:avLst/>
          </a:prstGeom>
          <a:noFill/>
        </p:spPr>
      </p:pic>
      <p:pic>
        <p:nvPicPr>
          <p:cNvPr id="8" name="Picture 5" descr="лыжн гонки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0042"/>
            <a:ext cx="2647855" cy="1376351"/>
          </a:xfrm>
          <a:prstGeom prst="rect">
            <a:avLst/>
          </a:prstGeom>
          <a:noFill/>
        </p:spPr>
      </p:pic>
      <p:pic>
        <p:nvPicPr>
          <p:cNvPr id="9" name="Picture 7" descr="теннис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00496" y="2643182"/>
            <a:ext cx="1171557" cy="1789713"/>
          </a:xfrm>
          <a:prstGeom prst="rect">
            <a:avLst/>
          </a:prstGeom>
          <a:noFill/>
        </p:spPr>
      </p:pic>
      <p:pic>
        <p:nvPicPr>
          <p:cNvPr id="10" name="Picture 5" descr="футбол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282" y="2661017"/>
            <a:ext cx="2286016" cy="1714513"/>
          </a:xfrm>
          <a:prstGeom prst="rect">
            <a:avLst/>
          </a:prstGeom>
          <a:noFill/>
        </p:spPr>
      </p:pic>
      <p:pic>
        <p:nvPicPr>
          <p:cNvPr id="11" name="Picture 5" descr="гандбол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28596" y="4929198"/>
            <a:ext cx="2095483" cy="1571612"/>
          </a:xfrm>
          <a:prstGeom prst="rect">
            <a:avLst/>
          </a:prstGeom>
          <a:noFill/>
        </p:spPr>
      </p:pic>
      <p:pic>
        <p:nvPicPr>
          <p:cNvPr id="12" name="Picture 5" descr="фехтов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428992" y="4929198"/>
            <a:ext cx="2354353" cy="1571612"/>
          </a:xfrm>
          <a:prstGeom prst="rect">
            <a:avLst/>
          </a:prstGeom>
          <a:noFill/>
        </p:spPr>
      </p:pic>
      <p:pic>
        <p:nvPicPr>
          <p:cNvPr id="13" name="Picture 5" descr="плав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500826" y="4929198"/>
            <a:ext cx="2341564" cy="1571612"/>
          </a:xfrm>
          <a:prstGeom prst="rect">
            <a:avLst/>
          </a:prstGeom>
          <a:noFill/>
        </p:spPr>
      </p:pic>
      <p:pic>
        <p:nvPicPr>
          <p:cNvPr id="14" name="Рисунок 13" descr="6.jpg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12" y="2500306"/>
            <a:ext cx="2543180" cy="197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714356"/>
            <a:ext cx="26538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b="1" dirty="0" smtClean="0">
                <a:hlinkClick r:id="rId3" action="ppaction://hlinksldjump"/>
              </a:rPr>
              <a:t>der </a:t>
            </a:r>
            <a:r>
              <a:rPr lang="en-US" sz="4400" b="1" dirty="0" smtClean="0">
                <a:hlinkClick r:id="rId3" action="ppaction://hlinksldjump"/>
              </a:rPr>
              <a:t>Herbst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786058"/>
            <a:ext cx="20970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4400" b="1" dirty="0" smtClean="0">
                <a:hlinkClick r:id="rId3" action="ppaction://hlinksldjump"/>
              </a:rPr>
              <a:t>der </a:t>
            </a:r>
          </a:p>
          <a:p>
            <a:pPr algn="ctr"/>
            <a:r>
              <a:rPr lang="de-DE" sz="4400" b="1" dirty="0" smtClean="0">
                <a:hlinkClick r:id="rId3" action="ppaction://hlinksldjump"/>
              </a:rPr>
              <a:t>Frühling</a:t>
            </a:r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5000636"/>
            <a:ext cx="215475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4400" b="1" dirty="0" smtClean="0">
                <a:hlinkClick r:id="rId3" action="ppaction://hlinksldjump"/>
              </a:rPr>
              <a:t>der </a:t>
            </a:r>
          </a:p>
          <a:p>
            <a:pPr algn="ctr"/>
            <a:r>
              <a:rPr lang="de-DE" sz="4400" b="1" dirty="0" smtClean="0">
                <a:hlinkClick r:id="rId3" action="ppaction://hlinksldjump"/>
              </a:rPr>
              <a:t>Sommer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642918"/>
            <a:ext cx="27197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b="1" dirty="0" smtClean="0">
                <a:hlinkClick r:id="rId3" action="ppaction://hlinksldjump"/>
              </a:rPr>
              <a:t>der Winter</a:t>
            </a:r>
            <a:endParaRPr lang="ru-RU" sz="4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2928934"/>
            <a:ext cx="27751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b="1" dirty="0" smtClean="0">
                <a:hlinkClick r:id="rId3" action="ppaction://hlinksldjump"/>
              </a:rPr>
              <a:t>der Schnee</a:t>
            </a:r>
            <a:endParaRPr lang="ru-RU" sz="4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5214950"/>
            <a:ext cx="25411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b="1" dirty="0" smtClean="0">
                <a:hlinkClick r:id="rId3" action="ppaction://hlinksldjump"/>
              </a:rPr>
              <a:t>der Regen</a:t>
            </a:r>
            <a:endParaRPr lang="ru-RU" sz="4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15074" y="3000372"/>
            <a:ext cx="24961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b="1" dirty="0" smtClean="0">
                <a:hlinkClick r:id="rId3" action="ppaction://hlinksldjump"/>
              </a:rPr>
              <a:t>die Sonne</a:t>
            </a:r>
            <a:endParaRPr lang="ru-RU" sz="4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15074" y="5214950"/>
            <a:ext cx="29322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b="1" dirty="0" smtClean="0">
                <a:hlinkClick r:id="rId3" action="ppaction://hlinksldjump"/>
              </a:rPr>
              <a:t>der Himmel</a:t>
            </a:r>
            <a:endParaRPr lang="ru-RU" sz="4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72264" y="714356"/>
            <a:ext cx="21920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b="1" dirty="0" smtClean="0">
                <a:hlinkClick r:id="rId4" action="ppaction://hlinksldjump"/>
              </a:rPr>
              <a:t>die Tafel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3074" name="Picture 2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1519245" cy="1777840"/>
          </a:xfrm>
          <a:prstGeom prst="rect">
            <a:avLst/>
          </a:prstGeom>
          <a:noFill/>
        </p:spPr>
      </p:pic>
      <p:pic>
        <p:nvPicPr>
          <p:cNvPr id="3075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00430" y="285728"/>
            <a:ext cx="1662121" cy="1945035"/>
          </a:xfrm>
          <a:prstGeom prst="rect">
            <a:avLst/>
          </a:prstGeom>
          <a:noFill/>
        </p:spPr>
      </p:pic>
      <p:pic>
        <p:nvPicPr>
          <p:cNvPr id="6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500306"/>
            <a:ext cx="1662121" cy="1945035"/>
          </a:xfrm>
          <a:prstGeom prst="rect">
            <a:avLst/>
          </a:prstGeom>
          <a:noFill/>
        </p:spPr>
      </p:pic>
      <p:pic>
        <p:nvPicPr>
          <p:cNvPr id="7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714884"/>
            <a:ext cx="1662121" cy="194503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14678" y="2857496"/>
            <a:ext cx="2163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Falsch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2050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38096"/>
            <a:ext cx="1785950" cy="1785950"/>
          </a:xfrm>
          <a:prstGeom prst="rect">
            <a:avLst/>
          </a:prstGeom>
          <a:noFill/>
        </p:spPr>
      </p:pic>
      <p:pic>
        <p:nvPicPr>
          <p:cNvPr id="6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500306"/>
            <a:ext cx="1785950" cy="1785950"/>
          </a:xfrm>
          <a:prstGeom prst="rect">
            <a:avLst/>
          </a:prstGeom>
          <a:noFill/>
        </p:spPr>
      </p:pic>
      <p:pic>
        <p:nvPicPr>
          <p:cNvPr id="7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71744"/>
            <a:ext cx="1785950" cy="1785950"/>
          </a:xfrm>
          <a:prstGeom prst="rect">
            <a:avLst/>
          </a:prstGeom>
          <a:noFill/>
        </p:spPr>
      </p:pic>
      <p:pic>
        <p:nvPicPr>
          <p:cNvPr id="8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786322"/>
            <a:ext cx="1785950" cy="1785950"/>
          </a:xfrm>
          <a:prstGeom prst="rect">
            <a:avLst/>
          </a:prstGeom>
          <a:noFill/>
        </p:spPr>
      </p:pic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2714612" y="3000372"/>
            <a:ext cx="35017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Ausgezeichnet</a:t>
            </a:r>
            <a:r>
              <a:rPr lang="en-US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pic>
        <p:nvPicPr>
          <p:cNvPr id="3" name="Рисунок 2" descr="Autumn_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214290"/>
            <a:ext cx="2500330" cy="1875248"/>
          </a:xfrm>
          <a:prstGeom prst="rect">
            <a:avLst/>
          </a:prstGeom>
        </p:spPr>
      </p:pic>
      <p:pic>
        <p:nvPicPr>
          <p:cNvPr id="4" name="Рисунок 3" descr="9RGCALN1W1NCA1O454GCAIR815MCA2K3L2TCA09VG34CARAIBDWCAR6ZQRJCAWYBICOCAJO4Z1QCAU3CKIKCA2WYTV8CAY3G7BMCATULWDOCA3EK456CAL454UTCANNAT5XCAFQLFQ2CASBUR6FCAAZLN9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357166"/>
            <a:ext cx="2214723" cy="1753942"/>
          </a:xfrm>
          <a:prstGeom prst="rect">
            <a:avLst/>
          </a:prstGeom>
        </p:spPr>
      </p:pic>
      <p:pic>
        <p:nvPicPr>
          <p:cNvPr id="6" name="Рисунок 5" descr="6R0CAH2ZT2WCANR3X0SCA3ROQBXCAWVOFT3CAYGUKXXCA056MOGCA94Q5QICADD5FN3CABPNBQVCAVXSNMWCAJ8SSDQCAOD2YRWCAQYCRBXCA1EGNLMCALTQRJPCA5N5YAXCAT119U7CAAJTUDUCA1RF79F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4813921"/>
            <a:ext cx="2428892" cy="1829765"/>
          </a:xfrm>
          <a:prstGeom prst="rect">
            <a:avLst/>
          </a:prstGeom>
        </p:spPr>
      </p:pic>
      <p:pic>
        <p:nvPicPr>
          <p:cNvPr id="8" name="Рисунок 7" descr="ZUFCAARR6NVCA7UC91PCAFX4ID7CA2TDC6QCAXJBC14CA4TDAXXCAOKHE6OCAW58Q03CAWQDNGNCAH9BVH2CA773AKICAS5UTSDCA8T5E2SCA86CWYMCABMGN7ZCA584W9OCA9LZFRXCA3RHVVKCACCWLUM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2500306"/>
            <a:ext cx="2465527" cy="1857364"/>
          </a:xfrm>
          <a:prstGeom prst="rect">
            <a:avLst/>
          </a:prstGeom>
        </p:spPr>
      </p:pic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63"/>
          <a:stretch>
            <a:fillRect/>
          </a:stretch>
        </p:blipFill>
        <p:spPr>
          <a:xfrm>
            <a:off x="3929058" y="2803016"/>
            <a:ext cx="1285884" cy="1343898"/>
          </a:xfrm>
          <a:prstGeom prst="rect">
            <a:avLst/>
          </a:prstGeom>
        </p:spPr>
      </p:pic>
      <p:pic>
        <p:nvPicPr>
          <p:cNvPr id="10" name="Рисунок 9" descr="1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00496" y="4929198"/>
            <a:ext cx="1357322" cy="1428761"/>
          </a:xfrm>
          <a:prstGeom prst="rect">
            <a:avLst/>
          </a:prstGeom>
        </p:spPr>
      </p:pic>
      <p:pic>
        <p:nvPicPr>
          <p:cNvPr id="11" name="Рисунок 10" descr="1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72264" y="2428868"/>
            <a:ext cx="1857388" cy="1759630"/>
          </a:xfrm>
          <a:prstGeom prst="rect">
            <a:avLst/>
          </a:prstGeom>
        </p:spPr>
      </p:pic>
      <p:pic>
        <p:nvPicPr>
          <p:cNvPr id="12" name="Рисунок 11" descr="DJ0CATM2FG6CAWIVABHCA18BQWFCAZ6LPGOCAJG9NT0CAP9VGTKCALPT87CCADY6LTZCA4FYLVYCAB449VQCAV894T6CAN65BJ2CA48HUKUCAUAZI3LCAXLP79TCALN7RFUCAO83C1UCA2P7BVMCAZQ4PQA.jpg"/>
          <p:cNvPicPr>
            <a:picLocks noChangeAspect="1"/>
          </p:cNvPicPr>
          <p:nvPr/>
        </p:nvPicPr>
        <p:blipFill>
          <a:blip r:embed="rId10"/>
          <a:srcRect t="12174" b="9565"/>
          <a:stretch>
            <a:fillRect/>
          </a:stretch>
        </p:blipFill>
        <p:spPr>
          <a:xfrm>
            <a:off x="6572263" y="4857760"/>
            <a:ext cx="2282047" cy="1785950"/>
          </a:xfrm>
          <a:prstGeom prst="rect">
            <a:avLst/>
          </a:prstGeom>
        </p:spPr>
      </p:pic>
      <p:pic>
        <p:nvPicPr>
          <p:cNvPr id="13" name="Рисунок 12" descr="R9KCA0UC1FBCABWGZ9SCAE9WZFFCAVEN9PSCA11AEFXCAB77QHSCA920CEACAQBH0WACAVVWJK7CABR6C2VCAN0T628CAHBO2D5CAM2RNE4CACOPOUZCA16EKH1CAN7EE96CA0F5F50CA3GXWA8CA2HGIBD.jpg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214290"/>
            <a:ext cx="2408451" cy="187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3074" name="Picture 2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1519245" cy="1777840"/>
          </a:xfrm>
          <a:prstGeom prst="rect">
            <a:avLst/>
          </a:prstGeom>
          <a:noFill/>
        </p:spPr>
      </p:pic>
      <p:pic>
        <p:nvPicPr>
          <p:cNvPr id="3075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00430" y="285728"/>
            <a:ext cx="1662121" cy="1945035"/>
          </a:xfrm>
          <a:prstGeom prst="rect">
            <a:avLst/>
          </a:prstGeom>
          <a:noFill/>
        </p:spPr>
      </p:pic>
      <p:pic>
        <p:nvPicPr>
          <p:cNvPr id="6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500306"/>
            <a:ext cx="1662121" cy="1945035"/>
          </a:xfrm>
          <a:prstGeom prst="rect">
            <a:avLst/>
          </a:prstGeom>
          <a:noFill/>
        </p:spPr>
      </p:pic>
      <p:pic>
        <p:nvPicPr>
          <p:cNvPr id="7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714884"/>
            <a:ext cx="1662121" cy="194503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14678" y="2857496"/>
            <a:ext cx="2163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Falsch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857620" y="30718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pic>
        <p:nvPicPr>
          <p:cNvPr id="4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214258"/>
            <a:ext cx="6572296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2050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38096"/>
            <a:ext cx="1785950" cy="1785950"/>
          </a:xfrm>
          <a:prstGeom prst="rect">
            <a:avLst/>
          </a:prstGeom>
          <a:noFill/>
        </p:spPr>
      </p:pic>
      <p:pic>
        <p:nvPicPr>
          <p:cNvPr id="6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500306"/>
            <a:ext cx="1785950" cy="1785950"/>
          </a:xfrm>
          <a:prstGeom prst="rect">
            <a:avLst/>
          </a:prstGeom>
          <a:noFill/>
        </p:spPr>
      </p:pic>
      <p:pic>
        <p:nvPicPr>
          <p:cNvPr id="7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71744"/>
            <a:ext cx="1785950" cy="1785950"/>
          </a:xfrm>
          <a:prstGeom prst="rect">
            <a:avLst/>
          </a:prstGeom>
          <a:noFill/>
        </p:spPr>
      </p:pic>
      <p:pic>
        <p:nvPicPr>
          <p:cNvPr id="8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786322"/>
            <a:ext cx="1785950" cy="178595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643174" y="3000372"/>
            <a:ext cx="35017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Ausgezeichnet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14290"/>
            <a:ext cx="2544369" cy="1995483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285728"/>
            <a:ext cx="1574962" cy="188120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0"/>
            <a:ext cx="2036469" cy="2185982"/>
          </a:xfrm>
          <a:prstGeom prst="rect">
            <a:avLst/>
          </a:prstGeom>
          <a:noFill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4786322"/>
            <a:ext cx="2552140" cy="1743066"/>
          </a:xfrm>
          <a:prstGeom prst="rect">
            <a:avLst/>
          </a:prstGeom>
          <a:noFill/>
        </p:spPr>
      </p:pic>
      <p:pic>
        <p:nvPicPr>
          <p:cNvPr id="11" name="Picture 96" descr="E:\Обновление за август\Свет\vt050[1]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2500306"/>
            <a:ext cx="1176346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45"/>
          <p:cNvGrpSpPr>
            <a:grpSpLocks/>
          </p:cNvGrpSpPr>
          <p:nvPr/>
        </p:nvGrpSpPr>
        <p:grpSpPr bwMode="auto">
          <a:xfrm flipH="1">
            <a:off x="285720" y="5286388"/>
            <a:ext cx="2301915" cy="998527"/>
            <a:chOff x="877" y="1981"/>
            <a:chExt cx="4022" cy="1420"/>
          </a:xfrm>
        </p:grpSpPr>
        <p:sp>
          <p:nvSpPr>
            <p:cNvPr id="13" name="Freeform 3"/>
            <p:cNvSpPr>
              <a:spLocks/>
            </p:cNvSpPr>
            <p:nvPr/>
          </p:nvSpPr>
          <p:spPr bwMode="auto">
            <a:xfrm>
              <a:off x="2008" y="1981"/>
              <a:ext cx="2471" cy="460"/>
            </a:xfrm>
            <a:custGeom>
              <a:avLst/>
              <a:gdLst/>
              <a:ahLst/>
              <a:cxnLst>
                <a:cxn ang="0">
                  <a:pos x="1117" y="460"/>
                </a:cxn>
                <a:cxn ang="0">
                  <a:pos x="1091" y="460"/>
                </a:cxn>
                <a:cxn ang="0">
                  <a:pos x="1222" y="79"/>
                </a:cxn>
                <a:cxn ang="0">
                  <a:pos x="1091" y="66"/>
                </a:cxn>
                <a:cxn ang="0">
                  <a:pos x="696" y="66"/>
                </a:cxn>
                <a:cxn ang="0">
                  <a:pos x="578" y="79"/>
                </a:cxn>
                <a:cxn ang="0">
                  <a:pos x="446" y="92"/>
                </a:cxn>
                <a:cxn ang="0">
                  <a:pos x="407" y="132"/>
                </a:cxn>
                <a:cxn ang="0">
                  <a:pos x="65" y="421"/>
                </a:cxn>
                <a:cxn ang="0">
                  <a:pos x="0" y="421"/>
                </a:cxn>
                <a:cxn ang="0">
                  <a:pos x="460" y="40"/>
                </a:cxn>
                <a:cxn ang="0">
                  <a:pos x="617" y="26"/>
                </a:cxn>
                <a:cxn ang="0">
                  <a:pos x="815" y="13"/>
                </a:cxn>
                <a:cxn ang="0">
                  <a:pos x="1012" y="0"/>
                </a:cxn>
                <a:cxn ang="0">
                  <a:pos x="1393" y="0"/>
                </a:cxn>
                <a:cxn ang="0">
                  <a:pos x="1590" y="13"/>
                </a:cxn>
                <a:cxn ang="0">
                  <a:pos x="1774" y="26"/>
                </a:cxn>
                <a:cxn ang="0">
                  <a:pos x="1971" y="40"/>
                </a:cxn>
                <a:cxn ang="0">
                  <a:pos x="1998" y="53"/>
                </a:cxn>
                <a:cxn ang="0">
                  <a:pos x="2063" y="53"/>
                </a:cxn>
                <a:cxn ang="0">
                  <a:pos x="2090" y="66"/>
                </a:cxn>
                <a:cxn ang="0">
                  <a:pos x="2116" y="79"/>
                </a:cxn>
                <a:cxn ang="0">
                  <a:pos x="2155" y="105"/>
                </a:cxn>
                <a:cxn ang="0">
                  <a:pos x="2471" y="408"/>
                </a:cxn>
                <a:cxn ang="0">
                  <a:pos x="2471" y="421"/>
                </a:cxn>
                <a:cxn ang="0">
                  <a:pos x="2142" y="132"/>
                </a:cxn>
                <a:cxn ang="0">
                  <a:pos x="2103" y="92"/>
                </a:cxn>
                <a:cxn ang="0">
                  <a:pos x="2076" y="79"/>
                </a:cxn>
                <a:cxn ang="0">
                  <a:pos x="1275" y="79"/>
                </a:cxn>
                <a:cxn ang="0">
                  <a:pos x="1261" y="105"/>
                </a:cxn>
                <a:cxn ang="0">
                  <a:pos x="1143" y="460"/>
                </a:cxn>
                <a:cxn ang="0">
                  <a:pos x="1117" y="460"/>
                </a:cxn>
              </a:cxnLst>
              <a:rect l="0" t="0" r="r" b="b"/>
              <a:pathLst>
                <a:path w="2471" h="460">
                  <a:moveTo>
                    <a:pt x="1117" y="460"/>
                  </a:moveTo>
                  <a:lnTo>
                    <a:pt x="1091" y="460"/>
                  </a:lnTo>
                  <a:lnTo>
                    <a:pt x="1222" y="79"/>
                  </a:lnTo>
                  <a:lnTo>
                    <a:pt x="1091" y="66"/>
                  </a:lnTo>
                  <a:lnTo>
                    <a:pt x="696" y="66"/>
                  </a:lnTo>
                  <a:lnTo>
                    <a:pt x="578" y="79"/>
                  </a:lnTo>
                  <a:lnTo>
                    <a:pt x="446" y="92"/>
                  </a:lnTo>
                  <a:lnTo>
                    <a:pt x="407" y="132"/>
                  </a:lnTo>
                  <a:lnTo>
                    <a:pt x="65" y="421"/>
                  </a:lnTo>
                  <a:lnTo>
                    <a:pt x="0" y="421"/>
                  </a:lnTo>
                  <a:lnTo>
                    <a:pt x="460" y="40"/>
                  </a:lnTo>
                  <a:lnTo>
                    <a:pt x="617" y="26"/>
                  </a:lnTo>
                  <a:lnTo>
                    <a:pt x="815" y="13"/>
                  </a:lnTo>
                  <a:lnTo>
                    <a:pt x="1012" y="0"/>
                  </a:lnTo>
                  <a:lnTo>
                    <a:pt x="1393" y="0"/>
                  </a:lnTo>
                  <a:lnTo>
                    <a:pt x="1590" y="13"/>
                  </a:lnTo>
                  <a:lnTo>
                    <a:pt x="1774" y="26"/>
                  </a:lnTo>
                  <a:lnTo>
                    <a:pt x="1971" y="40"/>
                  </a:lnTo>
                  <a:lnTo>
                    <a:pt x="1998" y="53"/>
                  </a:lnTo>
                  <a:lnTo>
                    <a:pt x="2063" y="53"/>
                  </a:lnTo>
                  <a:lnTo>
                    <a:pt x="2090" y="66"/>
                  </a:lnTo>
                  <a:lnTo>
                    <a:pt x="2116" y="79"/>
                  </a:lnTo>
                  <a:lnTo>
                    <a:pt x="2155" y="105"/>
                  </a:lnTo>
                  <a:lnTo>
                    <a:pt x="2471" y="408"/>
                  </a:lnTo>
                  <a:lnTo>
                    <a:pt x="2471" y="421"/>
                  </a:lnTo>
                  <a:lnTo>
                    <a:pt x="2142" y="132"/>
                  </a:lnTo>
                  <a:lnTo>
                    <a:pt x="2103" y="92"/>
                  </a:lnTo>
                  <a:lnTo>
                    <a:pt x="2076" y="79"/>
                  </a:lnTo>
                  <a:lnTo>
                    <a:pt x="1275" y="79"/>
                  </a:lnTo>
                  <a:lnTo>
                    <a:pt x="1261" y="105"/>
                  </a:lnTo>
                  <a:lnTo>
                    <a:pt x="1143" y="460"/>
                  </a:lnTo>
                  <a:lnTo>
                    <a:pt x="1117" y="460"/>
                  </a:lnTo>
                  <a:close/>
                </a:path>
              </a:pathLst>
            </a:custGeom>
            <a:solidFill>
              <a:srgbClr val="FF24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4"/>
            <p:cNvSpPr>
              <a:spLocks/>
            </p:cNvSpPr>
            <p:nvPr/>
          </p:nvSpPr>
          <p:spPr bwMode="auto">
            <a:xfrm>
              <a:off x="2823" y="2021"/>
              <a:ext cx="446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1" y="0"/>
                </a:cxn>
                <a:cxn ang="0">
                  <a:pos x="446" y="13"/>
                </a:cxn>
                <a:cxn ang="0">
                  <a:pos x="302" y="420"/>
                </a:cxn>
              </a:cxnLst>
              <a:rect l="0" t="0" r="r" b="b"/>
              <a:pathLst>
                <a:path w="446" h="420">
                  <a:moveTo>
                    <a:pt x="0" y="0"/>
                  </a:moveTo>
                  <a:lnTo>
                    <a:pt x="341" y="0"/>
                  </a:lnTo>
                  <a:lnTo>
                    <a:pt x="446" y="13"/>
                  </a:lnTo>
                  <a:lnTo>
                    <a:pt x="302" y="42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3269" y="2060"/>
              <a:ext cx="1039" cy="368"/>
            </a:xfrm>
            <a:custGeom>
              <a:avLst/>
              <a:gdLst/>
              <a:ahLst/>
              <a:cxnLst>
                <a:cxn ang="0">
                  <a:pos x="973" y="368"/>
                </a:cxn>
                <a:cxn ang="0">
                  <a:pos x="723" y="26"/>
                </a:cxn>
                <a:cxn ang="0">
                  <a:pos x="0" y="26"/>
                </a:cxn>
                <a:cxn ang="0">
                  <a:pos x="14" y="0"/>
                </a:cxn>
                <a:cxn ang="0">
                  <a:pos x="737" y="0"/>
                </a:cxn>
                <a:cxn ang="0">
                  <a:pos x="1039" y="368"/>
                </a:cxn>
                <a:cxn ang="0">
                  <a:pos x="973" y="368"/>
                </a:cxn>
              </a:cxnLst>
              <a:rect l="0" t="0" r="r" b="b"/>
              <a:pathLst>
                <a:path w="1039" h="368">
                  <a:moveTo>
                    <a:pt x="973" y="368"/>
                  </a:moveTo>
                  <a:lnTo>
                    <a:pt x="723" y="26"/>
                  </a:lnTo>
                  <a:lnTo>
                    <a:pt x="0" y="26"/>
                  </a:lnTo>
                  <a:lnTo>
                    <a:pt x="14" y="0"/>
                  </a:lnTo>
                  <a:lnTo>
                    <a:pt x="737" y="0"/>
                  </a:lnTo>
                  <a:lnTo>
                    <a:pt x="1039" y="368"/>
                  </a:lnTo>
                  <a:lnTo>
                    <a:pt x="973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4006" y="2060"/>
              <a:ext cx="473" cy="3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8" y="0"/>
                </a:cxn>
                <a:cxn ang="0">
                  <a:pos x="105" y="13"/>
                </a:cxn>
                <a:cxn ang="0">
                  <a:pos x="144" y="53"/>
                </a:cxn>
                <a:cxn ang="0">
                  <a:pos x="473" y="342"/>
                </a:cxn>
                <a:cxn ang="0">
                  <a:pos x="460" y="355"/>
                </a:cxn>
                <a:cxn ang="0">
                  <a:pos x="460" y="368"/>
                </a:cxn>
                <a:cxn ang="0">
                  <a:pos x="302" y="368"/>
                </a:cxn>
                <a:cxn ang="0">
                  <a:pos x="0" y="0"/>
                </a:cxn>
              </a:cxnLst>
              <a:rect l="0" t="0" r="r" b="b"/>
              <a:pathLst>
                <a:path w="473" h="368">
                  <a:moveTo>
                    <a:pt x="0" y="0"/>
                  </a:moveTo>
                  <a:lnTo>
                    <a:pt x="78" y="0"/>
                  </a:lnTo>
                  <a:lnTo>
                    <a:pt x="105" y="13"/>
                  </a:lnTo>
                  <a:lnTo>
                    <a:pt x="144" y="53"/>
                  </a:lnTo>
                  <a:lnTo>
                    <a:pt x="473" y="342"/>
                  </a:lnTo>
                  <a:lnTo>
                    <a:pt x="460" y="355"/>
                  </a:lnTo>
                  <a:lnTo>
                    <a:pt x="460" y="368"/>
                  </a:lnTo>
                  <a:lnTo>
                    <a:pt x="302" y="3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3151" y="2086"/>
              <a:ext cx="158" cy="355"/>
            </a:xfrm>
            <a:custGeom>
              <a:avLst/>
              <a:gdLst/>
              <a:ahLst/>
              <a:cxnLst>
                <a:cxn ang="0">
                  <a:pos x="0" y="355"/>
                </a:cxn>
                <a:cxn ang="0">
                  <a:pos x="118" y="0"/>
                </a:cxn>
                <a:cxn ang="0">
                  <a:pos x="158" y="0"/>
                </a:cxn>
                <a:cxn ang="0">
                  <a:pos x="145" y="27"/>
                </a:cxn>
                <a:cxn ang="0">
                  <a:pos x="40" y="355"/>
                </a:cxn>
                <a:cxn ang="0">
                  <a:pos x="0" y="355"/>
                </a:cxn>
              </a:cxnLst>
              <a:rect l="0" t="0" r="r" b="b"/>
              <a:pathLst>
                <a:path w="158" h="355">
                  <a:moveTo>
                    <a:pt x="0" y="355"/>
                  </a:moveTo>
                  <a:lnTo>
                    <a:pt x="118" y="0"/>
                  </a:lnTo>
                  <a:lnTo>
                    <a:pt x="158" y="0"/>
                  </a:lnTo>
                  <a:lnTo>
                    <a:pt x="145" y="27"/>
                  </a:lnTo>
                  <a:lnTo>
                    <a:pt x="40" y="355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2192" y="2047"/>
              <a:ext cx="1038" cy="394"/>
            </a:xfrm>
            <a:custGeom>
              <a:avLst/>
              <a:gdLst/>
              <a:ahLst/>
              <a:cxnLst>
                <a:cxn ang="0">
                  <a:pos x="683" y="381"/>
                </a:cxn>
                <a:cxn ang="0">
                  <a:pos x="473" y="368"/>
                </a:cxn>
                <a:cxn ang="0">
                  <a:pos x="249" y="355"/>
                </a:cxn>
                <a:cxn ang="0">
                  <a:pos x="0" y="355"/>
                </a:cxn>
                <a:cxn ang="0">
                  <a:pos x="670" y="302"/>
                </a:cxn>
                <a:cxn ang="0">
                  <a:pos x="696" y="223"/>
                </a:cxn>
                <a:cxn ang="0">
                  <a:pos x="696" y="197"/>
                </a:cxn>
                <a:cxn ang="0">
                  <a:pos x="709" y="184"/>
                </a:cxn>
                <a:cxn ang="0">
                  <a:pos x="709" y="171"/>
                </a:cxn>
                <a:cxn ang="0">
                  <a:pos x="723" y="171"/>
                </a:cxn>
                <a:cxn ang="0">
                  <a:pos x="736" y="158"/>
                </a:cxn>
                <a:cxn ang="0">
                  <a:pos x="762" y="158"/>
                </a:cxn>
                <a:cxn ang="0">
                  <a:pos x="907" y="145"/>
                </a:cxn>
                <a:cxn ang="0">
                  <a:pos x="933" y="66"/>
                </a:cxn>
                <a:cxn ang="0">
                  <a:pos x="223" y="66"/>
                </a:cxn>
                <a:cxn ang="0">
                  <a:pos x="262" y="26"/>
                </a:cxn>
                <a:cxn ang="0">
                  <a:pos x="394" y="13"/>
                </a:cxn>
                <a:cxn ang="0">
                  <a:pos x="512" y="0"/>
                </a:cxn>
                <a:cxn ang="0">
                  <a:pos x="907" y="0"/>
                </a:cxn>
                <a:cxn ang="0">
                  <a:pos x="1038" y="13"/>
                </a:cxn>
                <a:cxn ang="0">
                  <a:pos x="907" y="394"/>
                </a:cxn>
                <a:cxn ang="0">
                  <a:pos x="683" y="381"/>
                </a:cxn>
              </a:cxnLst>
              <a:rect l="0" t="0" r="r" b="b"/>
              <a:pathLst>
                <a:path w="1038" h="394">
                  <a:moveTo>
                    <a:pt x="683" y="381"/>
                  </a:moveTo>
                  <a:lnTo>
                    <a:pt x="473" y="368"/>
                  </a:lnTo>
                  <a:lnTo>
                    <a:pt x="249" y="355"/>
                  </a:lnTo>
                  <a:lnTo>
                    <a:pt x="0" y="355"/>
                  </a:lnTo>
                  <a:lnTo>
                    <a:pt x="670" y="302"/>
                  </a:lnTo>
                  <a:lnTo>
                    <a:pt x="696" y="223"/>
                  </a:lnTo>
                  <a:lnTo>
                    <a:pt x="696" y="197"/>
                  </a:lnTo>
                  <a:lnTo>
                    <a:pt x="709" y="184"/>
                  </a:lnTo>
                  <a:lnTo>
                    <a:pt x="709" y="171"/>
                  </a:lnTo>
                  <a:lnTo>
                    <a:pt x="723" y="171"/>
                  </a:lnTo>
                  <a:lnTo>
                    <a:pt x="736" y="158"/>
                  </a:lnTo>
                  <a:lnTo>
                    <a:pt x="762" y="158"/>
                  </a:lnTo>
                  <a:lnTo>
                    <a:pt x="907" y="145"/>
                  </a:lnTo>
                  <a:lnTo>
                    <a:pt x="933" y="66"/>
                  </a:lnTo>
                  <a:lnTo>
                    <a:pt x="223" y="66"/>
                  </a:lnTo>
                  <a:lnTo>
                    <a:pt x="262" y="26"/>
                  </a:lnTo>
                  <a:lnTo>
                    <a:pt x="394" y="13"/>
                  </a:lnTo>
                  <a:lnTo>
                    <a:pt x="512" y="0"/>
                  </a:lnTo>
                  <a:lnTo>
                    <a:pt x="907" y="0"/>
                  </a:lnTo>
                  <a:lnTo>
                    <a:pt x="1038" y="13"/>
                  </a:lnTo>
                  <a:lnTo>
                    <a:pt x="907" y="394"/>
                  </a:lnTo>
                  <a:lnTo>
                    <a:pt x="683" y="381"/>
                  </a:lnTo>
                  <a:close/>
                </a:path>
              </a:pathLst>
            </a:cu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2073" y="2113"/>
              <a:ext cx="1052" cy="289"/>
            </a:xfrm>
            <a:custGeom>
              <a:avLst/>
              <a:gdLst/>
              <a:ahLst/>
              <a:cxnLst>
                <a:cxn ang="0">
                  <a:pos x="0" y="289"/>
                </a:cxn>
                <a:cxn ang="0">
                  <a:pos x="119" y="289"/>
                </a:cxn>
                <a:cxn ang="0">
                  <a:pos x="789" y="236"/>
                </a:cxn>
                <a:cxn ang="0">
                  <a:pos x="815" y="157"/>
                </a:cxn>
                <a:cxn ang="0">
                  <a:pos x="815" y="131"/>
                </a:cxn>
                <a:cxn ang="0">
                  <a:pos x="828" y="118"/>
                </a:cxn>
                <a:cxn ang="0">
                  <a:pos x="828" y="105"/>
                </a:cxn>
                <a:cxn ang="0">
                  <a:pos x="842" y="105"/>
                </a:cxn>
                <a:cxn ang="0">
                  <a:pos x="855" y="92"/>
                </a:cxn>
                <a:cxn ang="0">
                  <a:pos x="881" y="92"/>
                </a:cxn>
                <a:cxn ang="0">
                  <a:pos x="1026" y="79"/>
                </a:cxn>
                <a:cxn ang="0">
                  <a:pos x="1052" y="0"/>
                </a:cxn>
                <a:cxn ang="0">
                  <a:pos x="342" y="0"/>
                </a:cxn>
                <a:cxn ang="0">
                  <a:pos x="0" y="289"/>
                </a:cxn>
              </a:cxnLst>
              <a:rect l="0" t="0" r="r" b="b"/>
              <a:pathLst>
                <a:path w="1052" h="289">
                  <a:moveTo>
                    <a:pt x="0" y="289"/>
                  </a:moveTo>
                  <a:lnTo>
                    <a:pt x="119" y="289"/>
                  </a:lnTo>
                  <a:lnTo>
                    <a:pt x="789" y="236"/>
                  </a:lnTo>
                  <a:lnTo>
                    <a:pt x="815" y="157"/>
                  </a:lnTo>
                  <a:lnTo>
                    <a:pt x="815" y="131"/>
                  </a:lnTo>
                  <a:lnTo>
                    <a:pt x="828" y="118"/>
                  </a:lnTo>
                  <a:lnTo>
                    <a:pt x="828" y="105"/>
                  </a:lnTo>
                  <a:lnTo>
                    <a:pt x="842" y="105"/>
                  </a:lnTo>
                  <a:lnTo>
                    <a:pt x="855" y="92"/>
                  </a:lnTo>
                  <a:lnTo>
                    <a:pt x="881" y="92"/>
                  </a:lnTo>
                  <a:lnTo>
                    <a:pt x="1026" y="79"/>
                  </a:lnTo>
                  <a:lnTo>
                    <a:pt x="1052" y="0"/>
                  </a:lnTo>
                  <a:lnTo>
                    <a:pt x="342" y="0"/>
                  </a:lnTo>
                  <a:lnTo>
                    <a:pt x="0" y="289"/>
                  </a:lnTo>
                  <a:close/>
                </a:path>
              </a:pathLst>
            </a:custGeom>
            <a:gradFill rotWithShape="0">
              <a:gsLst>
                <a:gs pos="0">
                  <a:srgbClr val="00FFFF">
                    <a:gamma/>
                    <a:shade val="46275"/>
                    <a:invGamma/>
                  </a:srgbClr>
                </a:gs>
                <a:gs pos="100000">
                  <a:srgbClr val="00FFFF"/>
                </a:gs>
              </a:gsLst>
              <a:lin ang="2700000" scaled="1"/>
            </a:gra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3191" y="2113"/>
              <a:ext cx="999" cy="328"/>
            </a:xfrm>
            <a:custGeom>
              <a:avLst/>
              <a:gdLst/>
              <a:ahLst/>
              <a:cxnLst>
                <a:cxn ang="0">
                  <a:pos x="223" y="39"/>
                </a:cxn>
                <a:cxn ang="0">
                  <a:pos x="249" y="210"/>
                </a:cxn>
                <a:cxn ang="0">
                  <a:pos x="959" y="236"/>
                </a:cxn>
                <a:cxn ang="0">
                  <a:pos x="999" y="289"/>
                </a:cxn>
                <a:cxn ang="0">
                  <a:pos x="341" y="315"/>
                </a:cxn>
                <a:cxn ang="0">
                  <a:pos x="341" y="223"/>
                </a:cxn>
                <a:cxn ang="0">
                  <a:pos x="197" y="223"/>
                </a:cxn>
                <a:cxn ang="0">
                  <a:pos x="197" y="289"/>
                </a:cxn>
                <a:cxn ang="0">
                  <a:pos x="170" y="315"/>
                </a:cxn>
                <a:cxn ang="0">
                  <a:pos x="0" y="328"/>
                </a:cxn>
                <a:cxn ang="0">
                  <a:pos x="105" y="0"/>
                </a:cxn>
                <a:cxn ang="0">
                  <a:pos x="788" y="0"/>
                </a:cxn>
                <a:cxn ang="0">
                  <a:pos x="223" y="39"/>
                </a:cxn>
              </a:cxnLst>
              <a:rect l="0" t="0" r="r" b="b"/>
              <a:pathLst>
                <a:path w="999" h="328">
                  <a:moveTo>
                    <a:pt x="223" y="39"/>
                  </a:moveTo>
                  <a:lnTo>
                    <a:pt x="249" y="210"/>
                  </a:lnTo>
                  <a:lnTo>
                    <a:pt x="959" y="236"/>
                  </a:lnTo>
                  <a:lnTo>
                    <a:pt x="999" y="289"/>
                  </a:lnTo>
                  <a:lnTo>
                    <a:pt x="341" y="315"/>
                  </a:lnTo>
                  <a:lnTo>
                    <a:pt x="341" y="223"/>
                  </a:lnTo>
                  <a:lnTo>
                    <a:pt x="197" y="223"/>
                  </a:lnTo>
                  <a:lnTo>
                    <a:pt x="197" y="289"/>
                  </a:lnTo>
                  <a:lnTo>
                    <a:pt x="170" y="315"/>
                  </a:lnTo>
                  <a:lnTo>
                    <a:pt x="0" y="328"/>
                  </a:lnTo>
                  <a:lnTo>
                    <a:pt x="105" y="0"/>
                  </a:lnTo>
                  <a:lnTo>
                    <a:pt x="788" y="0"/>
                  </a:lnTo>
                  <a:lnTo>
                    <a:pt x="223" y="39"/>
                  </a:lnTo>
                  <a:close/>
                </a:path>
              </a:pathLst>
            </a:cu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18900000" scaled="1"/>
            </a:gra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3414" y="2113"/>
              <a:ext cx="736" cy="236"/>
            </a:xfrm>
            <a:custGeom>
              <a:avLst/>
              <a:gdLst/>
              <a:ahLst/>
              <a:cxnLst>
                <a:cxn ang="0">
                  <a:pos x="565" y="0"/>
                </a:cxn>
                <a:cxn ang="0">
                  <a:pos x="736" y="236"/>
                </a:cxn>
                <a:cxn ang="0">
                  <a:pos x="26" y="210"/>
                </a:cxn>
                <a:cxn ang="0">
                  <a:pos x="0" y="39"/>
                </a:cxn>
                <a:cxn ang="0">
                  <a:pos x="565" y="0"/>
                </a:cxn>
              </a:cxnLst>
              <a:rect l="0" t="0" r="r" b="b"/>
              <a:pathLst>
                <a:path w="736" h="236">
                  <a:moveTo>
                    <a:pt x="565" y="0"/>
                  </a:moveTo>
                  <a:lnTo>
                    <a:pt x="736" y="236"/>
                  </a:lnTo>
                  <a:lnTo>
                    <a:pt x="26" y="210"/>
                  </a:lnTo>
                  <a:lnTo>
                    <a:pt x="0" y="39"/>
                  </a:lnTo>
                  <a:lnTo>
                    <a:pt x="565" y="0"/>
                  </a:lnTo>
                  <a:close/>
                </a:path>
              </a:pathLst>
            </a:custGeom>
            <a:gradFill rotWithShape="0">
              <a:gsLst>
                <a:gs pos="0">
                  <a:srgbClr val="00FFFF"/>
                </a:gs>
                <a:gs pos="100000">
                  <a:srgbClr val="00FFFF">
                    <a:gamma/>
                    <a:shade val="46275"/>
                    <a:invGamma/>
                  </a:srgbClr>
                </a:gs>
              </a:gsLst>
              <a:lin ang="18900000" scaled="1"/>
            </a:gra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3388" y="2336"/>
              <a:ext cx="144" cy="92"/>
            </a:xfrm>
            <a:custGeom>
              <a:avLst/>
              <a:gdLst/>
              <a:ahLst/>
              <a:cxnLst>
                <a:cxn ang="0">
                  <a:pos x="52" y="40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144" y="0"/>
                </a:cxn>
                <a:cxn ang="0">
                  <a:pos x="144" y="92"/>
                </a:cxn>
                <a:cxn ang="0">
                  <a:pos x="26" y="92"/>
                </a:cxn>
                <a:cxn ang="0">
                  <a:pos x="65" y="53"/>
                </a:cxn>
                <a:cxn ang="0">
                  <a:pos x="52" y="40"/>
                </a:cxn>
              </a:cxnLst>
              <a:rect l="0" t="0" r="r" b="b"/>
              <a:pathLst>
                <a:path w="144" h="92">
                  <a:moveTo>
                    <a:pt x="52" y="40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144" y="0"/>
                  </a:lnTo>
                  <a:lnTo>
                    <a:pt x="144" y="92"/>
                  </a:lnTo>
                  <a:lnTo>
                    <a:pt x="26" y="92"/>
                  </a:lnTo>
                  <a:lnTo>
                    <a:pt x="65" y="53"/>
                  </a:lnTo>
                  <a:lnTo>
                    <a:pt x="52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3335" y="2376"/>
              <a:ext cx="118" cy="105"/>
            </a:xfrm>
            <a:custGeom>
              <a:avLst/>
              <a:gdLst/>
              <a:ahLst/>
              <a:cxnLst>
                <a:cxn ang="0">
                  <a:pos x="13" y="92"/>
                </a:cxn>
                <a:cxn ang="0">
                  <a:pos x="0" y="65"/>
                </a:cxn>
                <a:cxn ang="0">
                  <a:pos x="26" y="52"/>
                </a:cxn>
                <a:cxn ang="0">
                  <a:pos x="53" y="26"/>
                </a:cxn>
                <a:cxn ang="0">
                  <a:pos x="105" y="0"/>
                </a:cxn>
                <a:cxn ang="0">
                  <a:pos x="118" y="13"/>
                </a:cxn>
                <a:cxn ang="0">
                  <a:pos x="26" y="105"/>
                </a:cxn>
                <a:cxn ang="0">
                  <a:pos x="13" y="92"/>
                </a:cxn>
              </a:cxnLst>
              <a:rect l="0" t="0" r="r" b="b"/>
              <a:pathLst>
                <a:path w="118" h="105">
                  <a:moveTo>
                    <a:pt x="13" y="92"/>
                  </a:moveTo>
                  <a:lnTo>
                    <a:pt x="0" y="65"/>
                  </a:lnTo>
                  <a:lnTo>
                    <a:pt x="26" y="52"/>
                  </a:lnTo>
                  <a:lnTo>
                    <a:pt x="53" y="26"/>
                  </a:lnTo>
                  <a:lnTo>
                    <a:pt x="105" y="0"/>
                  </a:lnTo>
                  <a:lnTo>
                    <a:pt x="118" y="13"/>
                  </a:lnTo>
                  <a:lnTo>
                    <a:pt x="26" y="105"/>
                  </a:lnTo>
                  <a:lnTo>
                    <a:pt x="13" y="9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3453" y="2376"/>
              <a:ext cx="79" cy="52"/>
            </a:xfrm>
            <a:custGeom>
              <a:avLst/>
              <a:gdLst/>
              <a:ahLst/>
              <a:cxnLst>
                <a:cxn ang="0">
                  <a:pos x="66" y="52"/>
                </a:cxn>
                <a:cxn ang="0">
                  <a:pos x="66" y="39"/>
                </a:cxn>
                <a:cxn ang="0">
                  <a:pos x="79" y="26"/>
                </a:cxn>
                <a:cxn ang="0">
                  <a:pos x="66" y="26"/>
                </a:cxn>
                <a:cxn ang="0">
                  <a:pos x="66" y="0"/>
                </a:cxn>
                <a:cxn ang="0">
                  <a:pos x="14" y="0"/>
                </a:cxn>
                <a:cxn ang="0">
                  <a:pos x="0" y="13"/>
                </a:cxn>
              </a:cxnLst>
              <a:rect l="0" t="0" r="r" b="b"/>
              <a:pathLst>
                <a:path w="79" h="52">
                  <a:moveTo>
                    <a:pt x="66" y="52"/>
                  </a:moveTo>
                  <a:lnTo>
                    <a:pt x="66" y="39"/>
                  </a:lnTo>
                  <a:lnTo>
                    <a:pt x="79" y="26"/>
                  </a:lnTo>
                  <a:lnTo>
                    <a:pt x="66" y="26"/>
                  </a:lnTo>
                  <a:lnTo>
                    <a:pt x="66" y="0"/>
                  </a:lnTo>
                  <a:lnTo>
                    <a:pt x="14" y="0"/>
                  </a:lnTo>
                  <a:lnTo>
                    <a:pt x="0" y="13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917" y="2402"/>
              <a:ext cx="2182" cy="158"/>
            </a:xfrm>
            <a:custGeom>
              <a:avLst/>
              <a:gdLst/>
              <a:ahLst/>
              <a:cxnLst>
                <a:cxn ang="0">
                  <a:pos x="2182" y="39"/>
                </a:cxn>
                <a:cxn ang="0">
                  <a:pos x="1958" y="26"/>
                </a:cxn>
                <a:cxn ang="0">
                  <a:pos x="1748" y="13"/>
                </a:cxn>
                <a:cxn ang="0">
                  <a:pos x="1524" y="0"/>
                </a:cxn>
                <a:cxn ang="0">
                  <a:pos x="1012" y="0"/>
                </a:cxn>
                <a:cxn ang="0">
                  <a:pos x="828" y="26"/>
                </a:cxn>
                <a:cxn ang="0">
                  <a:pos x="644" y="39"/>
                </a:cxn>
                <a:cxn ang="0">
                  <a:pos x="460" y="66"/>
                </a:cxn>
                <a:cxn ang="0">
                  <a:pos x="262" y="92"/>
                </a:cxn>
                <a:cxn ang="0">
                  <a:pos x="26" y="145"/>
                </a:cxn>
                <a:cxn ang="0">
                  <a:pos x="13" y="145"/>
                </a:cxn>
                <a:cxn ang="0">
                  <a:pos x="0" y="158"/>
                </a:cxn>
                <a:cxn ang="0">
                  <a:pos x="65" y="158"/>
                </a:cxn>
                <a:cxn ang="0">
                  <a:pos x="78" y="145"/>
                </a:cxn>
                <a:cxn ang="0">
                  <a:pos x="210" y="145"/>
                </a:cxn>
                <a:cxn ang="0">
                  <a:pos x="749" y="131"/>
                </a:cxn>
                <a:cxn ang="0">
                  <a:pos x="775" y="131"/>
                </a:cxn>
                <a:cxn ang="0">
                  <a:pos x="880" y="105"/>
                </a:cxn>
                <a:cxn ang="0">
                  <a:pos x="985" y="79"/>
                </a:cxn>
                <a:cxn ang="0">
                  <a:pos x="1077" y="66"/>
                </a:cxn>
                <a:cxn ang="0">
                  <a:pos x="1196" y="53"/>
                </a:cxn>
                <a:cxn ang="0">
                  <a:pos x="1301" y="39"/>
                </a:cxn>
                <a:cxn ang="0">
                  <a:pos x="1406" y="39"/>
                </a:cxn>
                <a:cxn ang="0">
                  <a:pos x="1301" y="53"/>
                </a:cxn>
                <a:cxn ang="0">
                  <a:pos x="1196" y="66"/>
                </a:cxn>
                <a:cxn ang="0">
                  <a:pos x="1091" y="92"/>
                </a:cxn>
                <a:cxn ang="0">
                  <a:pos x="985" y="118"/>
                </a:cxn>
                <a:cxn ang="0">
                  <a:pos x="880" y="145"/>
                </a:cxn>
                <a:cxn ang="0">
                  <a:pos x="1012" y="158"/>
                </a:cxn>
                <a:cxn ang="0">
                  <a:pos x="1143" y="158"/>
                </a:cxn>
                <a:cxn ang="0">
                  <a:pos x="1156" y="145"/>
                </a:cxn>
                <a:cxn ang="0">
                  <a:pos x="1183" y="145"/>
                </a:cxn>
                <a:cxn ang="0">
                  <a:pos x="1419" y="105"/>
                </a:cxn>
                <a:cxn ang="0">
                  <a:pos x="1432" y="105"/>
                </a:cxn>
                <a:cxn ang="0">
                  <a:pos x="1616" y="79"/>
                </a:cxn>
                <a:cxn ang="0">
                  <a:pos x="1814" y="66"/>
                </a:cxn>
                <a:cxn ang="0">
                  <a:pos x="1998" y="53"/>
                </a:cxn>
                <a:cxn ang="0">
                  <a:pos x="2182" y="39"/>
                </a:cxn>
              </a:cxnLst>
              <a:rect l="0" t="0" r="r" b="b"/>
              <a:pathLst>
                <a:path w="2182" h="158">
                  <a:moveTo>
                    <a:pt x="2182" y="39"/>
                  </a:moveTo>
                  <a:lnTo>
                    <a:pt x="1958" y="26"/>
                  </a:lnTo>
                  <a:lnTo>
                    <a:pt x="1748" y="13"/>
                  </a:lnTo>
                  <a:lnTo>
                    <a:pt x="1524" y="0"/>
                  </a:lnTo>
                  <a:lnTo>
                    <a:pt x="1012" y="0"/>
                  </a:lnTo>
                  <a:lnTo>
                    <a:pt x="828" y="26"/>
                  </a:lnTo>
                  <a:lnTo>
                    <a:pt x="644" y="39"/>
                  </a:lnTo>
                  <a:lnTo>
                    <a:pt x="460" y="66"/>
                  </a:lnTo>
                  <a:lnTo>
                    <a:pt x="262" y="92"/>
                  </a:lnTo>
                  <a:lnTo>
                    <a:pt x="26" y="145"/>
                  </a:lnTo>
                  <a:lnTo>
                    <a:pt x="13" y="145"/>
                  </a:lnTo>
                  <a:lnTo>
                    <a:pt x="0" y="158"/>
                  </a:lnTo>
                  <a:lnTo>
                    <a:pt x="65" y="158"/>
                  </a:lnTo>
                  <a:lnTo>
                    <a:pt x="78" y="145"/>
                  </a:lnTo>
                  <a:lnTo>
                    <a:pt x="210" y="145"/>
                  </a:lnTo>
                  <a:lnTo>
                    <a:pt x="749" y="131"/>
                  </a:lnTo>
                  <a:lnTo>
                    <a:pt x="775" y="131"/>
                  </a:lnTo>
                  <a:lnTo>
                    <a:pt x="880" y="105"/>
                  </a:lnTo>
                  <a:lnTo>
                    <a:pt x="985" y="79"/>
                  </a:lnTo>
                  <a:lnTo>
                    <a:pt x="1077" y="66"/>
                  </a:lnTo>
                  <a:lnTo>
                    <a:pt x="1196" y="53"/>
                  </a:lnTo>
                  <a:lnTo>
                    <a:pt x="1301" y="39"/>
                  </a:lnTo>
                  <a:lnTo>
                    <a:pt x="1406" y="39"/>
                  </a:lnTo>
                  <a:lnTo>
                    <a:pt x="1301" y="53"/>
                  </a:lnTo>
                  <a:lnTo>
                    <a:pt x="1196" y="66"/>
                  </a:lnTo>
                  <a:lnTo>
                    <a:pt x="1091" y="92"/>
                  </a:lnTo>
                  <a:lnTo>
                    <a:pt x="985" y="118"/>
                  </a:lnTo>
                  <a:lnTo>
                    <a:pt x="880" y="145"/>
                  </a:lnTo>
                  <a:lnTo>
                    <a:pt x="1012" y="158"/>
                  </a:lnTo>
                  <a:lnTo>
                    <a:pt x="1143" y="158"/>
                  </a:lnTo>
                  <a:lnTo>
                    <a:pt x="1156" y="145"/>
                  </a:lnTo>
                  <a:lnTo>
                    <a:pt x="1183" y="145"/>
                  </a:lnTo>
                  <a:lnTo>
                    <a:pt x="1419" y="105"/>
                  </a:lnTo>
                  <a:lnTo>
                    <a:pt x="1432" y="105"/>
                  </a:lnTo>
                  <a:lnTo>
                    <a:pt x="1616" y="79"/>
                  </a:lnTo>
                  <a:lnTo>
                    <a:pt x="1814" y="66"/>
                  </a:lnTo>
                  <a:lnTo>
                    <a:pt x="1998" y="53"/>
                  </a:lnTo>
                  <a:lnTo>
                    <a:pt x="2182" y="39"/>
                  </a:lnTo>
                  <a:close/>
                </a:path>
              </a:pathLst>
            </a:custGeom>
            <a:gradFill rotWithShape="0">
              <a:gsLst>
                <a:gs pos="0">
                  <a:srgbClr val="FF2400">
                    <a:gamma/>
                    <a:shade val="46275"/>
                    <a:invGamma/>
                  </a:srgbClr>
                </a:gs>
                <a:gs pos="100000">
                  <a:srgbClr val="FF24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982" y="2428"/>
              <a:ext cx="2379" cy="171"/>
            </a:xfrm>
            <a:custGeom>
              <a:avLst/>
              <a:gdLst/>
              <a:ahLst/>
              <a:cxnLst>
                <a:cxn ang="0">
                  <a:pos x="2366" y="40"/>
                </a:cxn>
                <a:cxn ang="0">
                  <a:pos x="2182" y="40"/>
                </a:cxn>
                <a:cxn ang="0">
                  <a:pos x="1998" y="53"/>
                </a:cxn>
                <a:cxn ang="0">
                  <a:pos x="1801" y="66"/>
                </a:cxn>
                <a:cxn ang="0">
                  <a:pos x="1617" y="79"/>
                </a:cxn>
                <a:cxn ang="0">
                  <a:pos x="1420" y="105"/>
                </a:cxn>
                <a:cxn ang="0">
                  <a:pos x="1183" y="145"/>
                </a:cxn>
                <a:cxn ang="0">
                  <a:pos x="1157" y="145"/>
                </a:cxn>
                <a:cxn ang="0">
                  <a:pos x="1131" y="158"/>
                </a:cxn>
                <a:cxn ang="0">
                  <a:pos x="1118" y="171"/>
                </a:cxn>
                <a:cxn ang="0">
                  <a:pos x="0" y="132"/>
                </a:cxn>
                <a:cxn ang="0">
                  <a:pos x="13" y="119"/>
                </a:cxn>
                <a:cxn ang="0">
                  <a:pos x="145" y="119"/>
                </a:cxn>
                <a:cxn ang="0">
                  <a:pos x="684" y="105"/>
                </a:cxn>
                <a:cxn ang="0">
                  <a:pos x="710" y="105"/>
                </a:cxn>
                <a:cxn ang="0">
                  <a:pos x="815" y="79"/>
                </a:cxn>
                <a:cxn ang="0">
                  <a:pos x="920" y="53"/>
                </a:cxn>
                <a:cxn ang="0">
                  <a:pos x="1012" y="40"/>
                </a:cxn>
                <a:cxn ang="0">
                  <a:pos x="1131" y="27"/>
                </a:cxn>
                <a:cxn ang="0">
                  <a:pos x="1236" y="13"/>
                </a:cxn>
                <a:cxn ang="0">
                  <a:pos x="1341" y="13"/>
                </a:cxn>
                <a:cxn ang="0">
                  <a:pos x="1236" y="27"/>
                </a:cxn>
                <a:cxn ang="0">
                  <a:pos x="1131" y="40"/>
                </a:cxn>
                <a:cxn ang="0">
                  <a:pos x="1026" y="66"/>
                </a:cxn>
                <a:cxn ang="0">
                  <a:pos x="920" y="92"/>
                </a:cxn>
                <a:cxn ang="0">
                  <a:pos x="815" y="119"/>
                </a:cxn>
                <a:cxn ang="0">
                  <a:pos x="947" y="132"/>
                </a:cxn>
                <a:cxn ang="0">
                  <a:pos x="1078" y="132"/>
                </a:cxn>
                <a:cxn ang="0">
                  <a:pos x="1091" y="119"/>
                </a:cxn>
                <a:cxn ang="0">
                  <a:pos x="1118" y="119"/>
                </a:cxn>
                <a:cxn ang="0">
                  <a:pos x="1354" y="79"/>
                </a:cxn>
                <a:cxn ang="0">
                  <a:pos x="1367" y="79"/>
                </a:cxn>
                <a:cxn ang="0">
                  <a:pos x="1551" y="53"/>
                </a:cxn>
                <a:cxn ang="0">
                  <a:pos x="1749" y="40"/>
                </a:cxn>
                <a:cxn ang="0">
                  <a:pos x="1933" y="27"/>
                </a:cxn>
                <a:cxn ang="0">
                  <a:pos x="2117" y="13"/>
                </a:cxn>
                <a:cxn ang="0">
                  <a:pos x="2209" y="13"/>
                </a:cxn>
                <a:cxn ang="0">
                  <a:pos x="2379" y="0"/>
                </a:cxn>
                <a:cxn ang="0">
                  <a:pos x="2353" y="13"/>
                </a:cxn>
                <a:cxn ang="0">
                  <a:pos x="2366" y="40"/>
                </a:cxn>
              </a:cxnLst>
              <a:rect l="0" t="0" r="r" b="b"/>
              <a:pathLst>
                <a:path w="2379" h="171">
                  <a:moveTo>
                    <a:pt x="2366" y="40"/>
                  </a:moveTo>
                  <a:lnTo>
                    <a:pt x="2182" y="40"/>
                  </a:lnTo>
                  <a:lnTo>
                    <a:pt x="1998" y="53"/>
                  </a:lnTo>
                  <a:lnTo>
                    <a:pt x="1801" y="66"/>
                  </a:lnTo>
                  <a:lnTo>
                    <a:pt x="1617" y="79"/>
                  </a:lnTo>
                  <a:lnTo>
                    <a:pt x="1420" y="105"/>
                  </a:lnTo>
                  <a:lnTo>
                    <a:pt x="1183" y="145"/>
                  </a:lnTo>
                  <a:lnTo>
                    <a:pt x="1157" y="145"/>
                  </a:lnTo>
                  <a:lnTo>
                    <a:pt x="1131" y="158"/>
                  </a:lnTo>
                  <a:lnTo>
                    <a:pt x="1118" y="171"/>
                  </a:lnTo>
                  <a:lnTo>
                    <a:pt x="0" y="132"/>
                  </a:lnTo>
                  <a:lnTo>
                    <a:pt x="13" y="119"/>
                  </a:lnTo>
                  <a:lnTo>
                    <a:pt x="145" y="119"/>
                  </a:lnTo>
                  <a:lnTo>
                    <a:pt x="684" y="105"/>
                  </a:lnTo>
                  <a:lnTo>
                    <a:pt x="710" y="105"/>
                  </a:lnTo>
                  <a:lnTo>
                    <a:pt x="815" y="79"/>
                  </a:lnTo>
                  <a:lnTo>
                    <a:pt x="920" y="53"/>
                  </a:lnTo>
                  <a:lnTo>
                    <a:pt x="1012" y="40"/>
                  </a:lnTo>
                  <a:lnTo>
                    <a:pt x="1131" y="27"/>
                  </a:lnTo>
                  <a:lnTo>
                    <a:pt x="1236" y="13"/>
                  </a:lnTo>
                  <a:lnTo>
                    <a:pt x="1341" y="13"/>
                  </a:lnTo>
                  <a:lnTo>
                    <a:pt x="1236" y="27"/>
                  </a:lnTo>
                  <a:lnTo>
                    <a:pt x="1131" y="40"/>
                  </a:lnTo>
                  <a:lnTo>
                    <a:pt x="1026" y="66"/>
                  </a:lnTo>
                  <a:lnTo>
                    <a:pt x="920" y="92"/>
                  </a:lnTo>
                  <a:lnTo>
                    <a:pt x="815" y="119"/>
                  </a:lnTo>
                  <a:lnTo>
                    <a:pt x="947" y="132"/>
                  </a:lnTo>
                  <a:lnTo>
                    <a:pt x="1078" y="132"/>
                  </a:lnTo>
                  <a:lnTo>
                    <a:pt x="1091" y="119"/>
                  </a:lnTo>
                  <a:lnTo>
                    <a:pt x="1118" y="119"/>
                  </a:lnTo>
                  <a:lnTo>
                    <a:pt x="1354" y="79"/>
                  </a:lnTo>
                  <a:lnTo>
                    <a:pt x="1367" y="79"/>
                  </a:lnTo>
                  <a:lnTo>
                    <a:pt x="1551" y="53"/>
                  </a:lnTo>
                  <a:lnTo>
                    <a:pt x="1749" y="40"/>
                  </a:lnTo>
                  <a:lnTo>
                    <a:pt x="1933" y="27"/>
                  </a:lnTo>
                  <a:lnTo>
                    <a:pt x="2117" y="13"/>
                  </a:lnTo>
                  <a:lnTo>
                    <a:pt x="2209" y="13"/>
                  </a:lnTo>
                  <a:lnTo>
                    <a:pt x="2379" y="0"/>
                  </a:lnTo>
                  <a:lnTo>
                    <a:pt x="2353" y="13"/>
                  </a:lnTo>
                  <a:lnTo>
                    <a:pt x="2366" y="40"/>
                  </a:lnTo>
                  <a:close/>
                </a:path>
              </a:pathLst>
            </a:custGeom>
            <a:solidFill>
              <a:srgbClr val="B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877" y="2560"/>
              <a:ext cx="1223" cy="342"/>
            </a:xfrm>
            <a:custGeom>
              <a:avLst/>
              <a:gdLst/>
              <a:ahLst/>
              <a:cxnLst>
                <a:cxn ang="0">
                  <a:pos x="1223" y="39"/>
                </a:cxn>
                <a:cxn ang="0">
                  <a:pos x="1196" y="65"/>
                </a:cxn>
                <a:cxn ang="0">
                  <a:pos x="1196" y="342"/>
                </a:cxn>
                <a:cxn ang="0">
                  <a:pos x="1144" y="342"/>
                </a:cxn>
                <a:cxn ang="0">
                  <a:pos x="276" y="289"/>
                </a:cxn>
                <a:cxn ang="0">
                  <a:pos x="0" y="250"/>
                </a:cxn>
                <a:cxn ang="0">
                  <a:pos x="40" y="223"/>
                </a:cxn>
                <a:cxn ang="0">
                  <a:pos x="40" y="0"/>
                </a:cxn>
                <a:cxn ang="0">
                  <a:pos x="105" y="0"/>
                </a:cxn>
                <a:cxn ang="0">
                  <a:pos x="1223" y="39"/>
                </a:cxn>
              </a:cxnLst>
              <a:rect l="0" t="0" r="r" b="b"/>
              <a:pathLst>
                <a:path w="1223" h="342">
                  <a:moveTo>
                    <a:pt x="1223" y="39"/>
                  </a:moveTo>
                  <a:lnTo>
                    <a:pt x="1196" y="65"/>
                  </a:lnTo>
                  <a:lnTo>
                    <a:pt x="1196" y="342"/>
                  </a:lnTo>
                  <a:lnTo>
                    <a:pt x="1144" y="342"/>
                  </a:lnTo>
                  <a:lnTo>
                    <a:pt x="276" y="289"/>
                  </a:lnTo>
                  <a:lnTo>
                    <a:pt x="0" y="250"/>
                  </a:lnTo>
                  <a:lnTo>
                    <a:pt x="40" y="223"/>
                  </a:lnTo>
                  <a:lnTo>
                    <a:pt x="40" y="0"/>
                  </a:lnTo>
                  <a:lnTo>
                    <a:pt x="105" y="0"/>
                  </a:lnTo>
                  <a:lnTo>
                    <a:pt x="1223" y="39"/>
                  </a:lnTo>
                  <a:close/>
                </a:path>
              </a:pathLst>
            </a:custGeom>
            <a:gradFill rotWithShape="0">
              <a:gsLst>
                <a:gs pos="0">
                  <a:srgbClr val="BF0000"/>
                </a:gs>
                <a:gs pos="100000">
                  <a:srgbClr val="BF0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943" y="2612"/>
              <a:ext cx="210" cy="1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210" y="184"/>
                </a:cxn>
                <a:cxn ang="0">
                  <a:pos x="210" y="13"/>
                </a:cxn>
                <a:cxn ang="0">
                  <a:pos x="0" y="0"/>
                </a:cxn>
              </a:cxnLst>
              <a:rect l="0" t="0" r="r" b="b"/>
              <a:pathLst>
                <a:path w="210" h="184">
                  <a:moveTo>
                    <a:pt x="0" y="0"/>
                  </a:moveTo>
                  <a:lnTo>
                    <a:pt x="0" y="158"/>
                  </a:lnTo>
                  <a:lnTo>
                    <a:pt x="210" y="184"/>
                  </a:lnTo>
                  <a:lnTo>
                    <a:pt x="210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1626" y="2639"/>
              <a:ext cx="382" cy="2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84"/>
                </a:cxn>
                <a:cxn ang="0">
                  <a:pos x="382" y="210"/>
                </a:cxn>
                <a:cxn ang="0">
                  <a:pos x="382" y="13"/>
                </a:cxn>
                <a:cxn ang="0">
                  <a:pos x="0" y="0"/>
                </a:cxn>
              </a:cxnLst>
              <a:rect l="0" t="0" r="r" b="b"/>
              <a:pathLst>
                <a:path w="382" h="210">
                  <a:moveTo>
                    <a:pt x="0" y="0"/>
                  </a:moveTo>
                  <a:lnTo>
                    <a:pt x="0" y="184"/>
                  </a:lnTo>
                  <a:lnTo>
                    <a:pt x="382" y="210"/>
                  </a:lnTo>
                  <a:lnTo>
                    <a:pt x="382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1087" y="2625"/>
              <a:ext cx="66" cy="15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" y="0"/>
                </a:cxn>
                <a:cxn ang="0">
                  <a:pos x="27" y="14"/>
                </a:cxn>
                <a:cxn ang="0">
                  <a:pos x="27" y="27"/>
                </a:cxn>
                <a:cxn ang="0">
                  <a:pos x="0" y="53"/>
                </a:cxn>
                <a:cxn ang="0">
                  <a:pos x="0" y="106"/>
                </a:cxn>
                <a:cxn ang="0">
                  <a:pos x="14" y="119"/>
                </a:cxn>
                <a:cxn ang="0">
                  <a:pos x="14" y="132"/>
                </a:cxn>
                <a:cxn ang="0">
                  <a:pos x="40" y="158"/>
                </a:cxn>
                <a:cxn ang="0">
                  <a:pos x="66" y="158"/>
                </a:cxn>
                <a:cxn ang="0">
                  <a:pos x="66" y="0"/>
                </a:cxn>
              </a:cxnLst>
              <a:rect l="0" t="0" r="r" b="b"/>
              <a:pathLst>
                <a:path w="66" h="158">
                  <a:moveTo>
                    <a:pt x="66" y="0"/>
                  </a:moveTo>
                  <a:lnTo>
                    <a:pt x="40" y="0"/>
                  </a:lnTo>
                  <a:lnTo>
                    <a:pt x="27" y="14"/>
                  </a:lnTo>
                  <a:lnTo>
                    <a:pt x="27" y="27"/>
                  </a:lnTo>
                  <a:lnTo>
                    <a:pt x="0" y="53"/>
                  </a:lnTo>
                  <a:lnTo>
                    <a:pt x="0" y="106"/>
                  </a:lnTo>
                  <a:lnTo>
                    <a:pt x="14" y="119"/>
                  </a:lnTo>
                  <a:lnTo>
                    <a:pt x="14" y="132"/>
                  </a:lnTo>
                  <a:lnTo>
                    <a:pt x="40" y="158"/>
                  </a:lnTo>
                  <a:lnTo>
                    <a:pt x="66" y="158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956" y="2625"/>
              <a:ext cx="131" cy="145"/>
            </a:xfrm>
            <a:custGeom>
              <a:avLst/>
              <a:gdLst/>
              <a:ahLst/>
              <a:cxnLst>
                <a:cxn ang="0">
                  <a:pos x="131" y="66"/>
                </a:cxn>
                <a:cxn ang="0">
                  <a:pos x="131" y="53"/>
                </a:cxn>
                <a:cxn ang="0">
                  <a:pos x="118" y="40"/>
                </a:cxn>
                <a:cxn ang="0">
                  <a:pos x="118" y="27"/>
                </a:cxn>
                <a:cxn ang="0">
                  <a:pos x="92" y="0"/>
                </a:cxn>
                <a:cxn ang="0">
                  <a:pos x="39" y="0"/>
                </a:cxn>
                <a:cxn ang="0">
                  <a:pos x="0" y="40"/>
                </a:cxn>
                <a:cxn ang="0">
                  <a:pos x="0" y="93"/>
                </a:cxn>
                <a:cxn ang="0">
                  <a:pos x="13" y="119"/>
                </a:cxn>
                <a:cxn ang="0">
                  <a:pos x="39" y="145"/>
                </a:cxn>
                <a:cxn ang="0">
                  <a:pos x="92" y="145"/>
                </a:cxn>
                <a:cxn ang="0">
                  <a:pos x="105" y="132"/>
                </a:cxn>
                <a:cxn ang="0">
                  <a:pos x="118" y="132"/>
                </a:cxn>
                <a:cxn ang="0">
                  <a:pos x="118" y="119"/>
                </a:cxn>
                <a:cxn ang="0">
                  <a:pos x="131" y="93"/>
                </a:cxn>
                <a:cxn ang="0">
                  <a:pos x="131" y="66"/>
                </a:cxn>
              </a:cxnLst>
              <a:rect l="0" t="0" r="r" b="b"/>
              <a:pathLst>
                <a:path w="131" h="145">
                  <a:moveTo>
                    <a:pt x="131" y="66"/>
                  </a:moveTo>
                  <a:lnTo>
                    <a:pt x="131" y="53"/>
                  </a:lnTo>
                  <a:lnTo>
                    <a:pt x="118" y="40"/>
                  </a:lnTo>
                  <a:lnTo>
                    <a:pt x="118" y="27"/>
                  </a:lnTo>
                  <a:lnTo>
                    <a:pt x="92" y="0"/>
                  </a:lnTo>
                  <a:lnTo>
                    <a:pt x="39" y="0"/>
                  </a:lnTo>
                  <a:lnTo>
                    <a:pt x="0" y="40"/>
                  </a:lnTo>
                  <a:lnTo>
                    <a:pt x="0" y="93"/>
                  </a:lnTo>
                  <a:lnTo>
                    <a:pt x="13" y="119"/>
                  </a:lnTo>
                  <a:lnTo>
                    <a:pt x="39" y="145"/>
                  </a:lnTo>
                  <a:lnTo>
                    <a:pt x="92" y="145"/>
                  </a:lnTo>
                  <a:lnTo>
                    <a:pt x="105" y="132"/>
                  </a:lnTo>
                  <a:lnTo>
                    <a:pt x="118" y="132"/>
                  </a:lnTo>
                  <a:lnTo>
                    <a:pt x="118" y="119"/>
                  </a:lnTo>
                  <a:lnTo>
                    <a:pt x="131" y="93"/>
                  </a:lnTo>
                  <a:lnTo>
                    <a:pt x="131" y="6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1666" y="2665"/>
              <a:ext cx="118" cy="145"/>
            </a:xfrm>
            <a:custGeom>
              <a:avLst/>
              <a:gdLst/>
              <a:ahLst/>
              <a:cxnLst>
                <a:cxn ang="0">
                  <a:pos x="118" y="66"/>
                </a:cxn>
                <a:cxn ang="0">
                  <a:pos x="118" y="39"/>
                </a:cxn>
                <a:cxn ang="0">
                  <a:pos x="79" y="0"/>
                </a:cxn>
                <a:cxn ang="0">
                  <a:pos x="26" y="0"/>
                </a:cxn>
                <a:cxn ang="0">
                  <a:pos x="0" y="26"/>
                </a:cxn>
                <a:cxn ang="0">
                  <a:pos x="0" y="105"/>
                </a:cxn>
                <a:cxn ang="0">
                  <a:pos x="39" y="145"/>
                </a:cxn>
                <a:cxn ang="0">
                  <a:pos x="79" y="145"/>
                </a:cxn>
                <a:cxn ang="0">
                  <a:pos x="118" y="105"/>
                </a:cxn>
                <a:cxn ang="0">
                  <a:pos x="118" y="66"/>
                </a:cxn>
              </a:cxnLst>
              <a:rect l="0" t="0" r="r" b="b"/>
              <a:pathLst>
                <a:path w="118" h="145">
                  <a:moveTo>
                    <a:pt x="118" y="66"/>
                  </a:moveTo>
                  <a:lnTo>
                    <a:pt x="118" y="39"/>
                  </a:lnTo>
                  <a:lnTo>
                    <a:pt x="79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0" y="105"/>
                  </a:lnTo>
                  <a:lnTo>
                    <a:pt x="39" y="145"/>
                  </a:lnTo>
                  <a:lnTo>
                    <a:pt x="79" y="145"/>
                  </a:lnTo>
                  <a:lnTo>
                    <a:pt x="118" y="105"/>
                  </a:lnTo>
                  <a:lnTo>
                    <a:pt x="118" y="6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1824" y="2665"/>
              <a:ext cx="131" cy="158"/>
            </a:xfrm>
            <a:custGeom>
              <a:avLst/>
              <a:gdLst/>
              <a:ahLst/>
              <a:cxnLst>
                <a:cxn ang="0">
                  <a:pos x="131" y="79"/>
                </a:cxn>
                <a:cxn ang="0">
                  <a:pos x="131" y="53"/>
                </a:cxn>
                <a:cxn ang="0">
                  <a:pos x="105" y="26"/>
                </a:cxn>
                <a:cxn ang="0">
                  <a:pos x="105" y="13"/>
                </a:cxn>
                <a:cxn ang="0">
                  <a:pos x="92" y="0"/>
                </a:cxn>
                <a:cxn ang="0">
                  <a:pos x="39" y="0"/>
                </a:cxn>
                <a:cxn ang="0">
                  <a:pos x="26" y="13"/>
                </a:cxn>
                <a:cxn ang="0">
                  <a:pos x="13" y="13"/>
                </a:cxn>
                <a:cxn ang="0">
                  <a:pos x="13" y="26"/>
                </a:cxn>
                <a:cxn ang="0">
                  <a:pos x="0" y="53"/>
                </a:cxn>
                <a:cxn ang="0">
                  <a:pos x="0" y="105"/>
                </a:cxn>
                <a:cxn ang="0">
                  <a:pos x="13" y="118"/>
                </a:cxn>
                <a:cxn ang="0">
                  <a:pos x="13" y="131"/>
                </a:cxn>
                <a:cxn ang="0">
                  <a:pos x="39" y="158"/>
                </a:cxn>
                <a:cxn ang="0">
                  <a:pos x="92" y="158"/>
                </a:cxn>
                <a:cxn ang="0">
                  <a:pos x="105" y="145"/>
                </a:cxn>
                <a:cxn ang="0">
                  <a:pos x="105" y="131"/>
                </a:cxn>
                <a:cxn ang="0">
                  <a:pos x="131" y="105"/>
                </a:cxn>
                <a:cxn ang="0">
                  <a:pos x="131" y="79"/>
                </a:cxn>
              </a:cxnLst>
              <a:rect l="0" t="0" r="r" b="b"/>
              <a:pathLst>
                <a:path w="131" h="158">
                  <a:moveTo>
                    <a:pt x="131" y="79"/>
                  </a:moveTo>
                  <a:lnTo>
                    <a:pt x="131" y="53"/>
                  </a:lnTo>
                  <a:lnTo>
                    <a:pt x="105" y="26"/>
                  </a:lnTo>
                  <a:lnTo>
                    <a:pt x="105" y="13"/>
                  </a:lnTo>
                  <a:lnTo>
                    <a:pt x="92" y="0"/>
                  </a:lnTo>
                  <a:lnTo>
                    <a:pt x="39" y="0"/>
                  </a:lnTo>
                  <a:lnTo>
                    <a:pt x="26" y="13"/>
                  </a:lnTo>
                  <a:lnTo>
                    <a:pt x="13" y="13"/>
                  </a:lnTo>
                  <a:lnTo>
                    <a:pt x="13" y="26"/>
                  </a:lnTo>
                  <a:lnTo>
                    <a:pt x="0" y="53"/>
                  </a:lnTo>
                  <a:lnTo>
                    <a:pt x="0" y="105"/>
                  </a:lnTo>
                  <a:lnTo>
                    <a:pt x="13" y="118"/>
                  </a:lnTo>
                  <a:lnTo>
                    <a:pt x="13" y="131"/>
                  </a:lnTo>
                  <a:lnTo>
                    <a:pt x="39" y="158"/>
                  </a:lnTo>
                  <a:lnTo>
                    <a:pt x="92" y="158"/>
                  </a:lnTo>
                  <a:lnTo>
                    <a:pt x="105" y="145"/>
                  </a:lnTo>
                  <a:lnTo>
                    <a:pt x="105" y="131"/>
                  </a:lnTo>
                  <a:lnTo>
                    <a:pt x="131" y="105"/>
                  </a:lnTo>
                  <a:lnTo>
                    <a:pt x="131" y="7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877" y="2810"/>
              <a:ext cx="1249" cy="249"/>
            </a:xfrm>
            <a:custGeom>
              <a:avLst/>
              <a:gdLst/>
              <a:ahLst/>
              <a:cxnLst>
                <a:cxn ang="0">
                  <a:pos x="1131" y="249"/>
                </a:cxn>
                <a:cxn ang="0">
                  <a:pos x="1249" y="249"/>
                </a:cxn>
                <a:cxn ang="0">
                  <a:pos x="1249" y="197"/>
                </a:cxn>
                <a:cxn ang="0">
                  <a:pos x="1209" y="171"/>
                </a:cxn>
                <a:cxn ang="0">
                  <a:pos x="1209" y="92"/>
                </a:cxn>
                <a:cxn ang="0">
                  <a:pos x="1144" y="92"/>
                </a:cxn>
                <a:cxn ang="0">
                  <a:pos x="276" y="39"/>
                </a:cxn>
                <a:cxn ang="0">
                  <a:pos x="0" y="0"/>
                </a:cxn>
                <a:cxn ang="0">
                  <a:pos x="0" y="144"/>
                </a:cxn>
                <a:cxn ang="0">
                  <a:pos x="79" y="144"/>
                </a:cxn>
                <a:cxn ang="0">
                  <a:pos x="118" y="157"/>
                </a:cxn>
                <a:cxn ang="0">
                  <a:pos x="158" y="171"/>
                </a:cxn>
                <a:cxn ang="0">
                  <a:pos x="197" y="184"/>
                </a:cxn>
                <a:cxn ang="0">
                  <a:pos x="237" y="197"/>
                </a:cxn>
                <a:cxn ang="0">
                  <a:pos x="263" y="223"/>
                </a:cxn>
                <a:cxn ang="0">
                  <a:pos x="408" y="236"/>
                </a:cxn>
                <a:cxn ang="0">
                  <a:pos x="723" y="249"/>
                </a:cxn>
                <a:cxn ang="0">
                  <a:pos x="763" y="236"/>
                </a:cxn>
                <a:cxn ang="0">
                  <a:pos x="815" y="223"/>
                </a:cxn>
                <a:cxn ang="0">
                  <a:pos x="1039" y="223"/>
                </a:cxn>
                <a:cxn ang="0">
                  <a:pos x="1078" y="236"/>
                </a:cxn>
                <a:cxn ang="0">
                  <a:pos x="1131" y="249"/>
                </a:cxn>
              </a:cxnLst>
              <a:rect l="0" t="0" r="r" b="b"/>
              <a:pathLst>
                <a:path w="1249" h="249">
                  <a:moveTo>
                    <a:pt x="1131" y="249"/>
                  </a:moveTo>
                  <a:lnTo>
                    <a:pt x="1249" y="249"/>
                  </a:lnTo>
                  <a:lnTo>
                    <a:pt x="1249" y="197"/>
                  </a:lnTo>
                  <a:lnTo>
                    <a:pt x="1209" y="171"/>
                  </a:lnTo>
                  <a:lnTo>
                    <a:pt x="1209" y="92"/>
                  </a:lnTo>
                  <a:lnTo>
                    <a:pt x="1144" y="92"/>
                  </a:lnTo>
                  <a:lnTo>
                    <a:pt x="276" y="39"/>
                  </a:lnTo>
                  <a:lnTo>
                    <a:pt x="0" y="0"/>
                  </a:lnTo>
                  <a:lnTo>
                    <a:pt x="0" y="144"/>
                  </a:lnTo>
                  <a:lnTo>
                    <a:pt x="79" y="144"/>
                  </a:lnTo>
                  <a:lnTo>
                    <a:pt x="118" y="157"/>
                  </a:lnTo>
                  <a:lnTo>
                    <a:pt x="158" y="171"/>
                  </a:lnTo>
                  <a:lnTo>
                    <a:pt x="197" y="184"/>
                  </a:lnTo>
                  <a:lnTo>
                    <a:pt x="237" y="197"/>
                  </a:lnTo>
                  <a:lnTo>
                    <a:pt x="263" y="223"/>
                  </a:lnTo>
                  <a:lnTo>
                    <a:pt x="408" y="236"/>
                  </a:lnTo>
                  <a:lnTo>
                    <a:pt x="723" y="249"/>
                  </a:lnTo>
                  <a:lnTo>
                    <a:pt x="763" y="236"/>
                  </a:lnTo>
                  <a:lnTo>
                    <a:pt x="815" y="223"/>
                  </a:lnTo>
                  <a:lnTo>
                    <a:pt x="1039" y="223"/>
                  </a:lnTo>
                  <a:lnTo>
                    <a:pt x="1078" y="236"/>
                  </a:lnTo>
                  <a:lnTo>
                    <a:pt x="1131" y="24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073" y="2086"/>
              <a:ext cx="2826" cy="947"/>
            </a:xfrm>
            <a:custGeom>
              <a:avLst/>
              <a:gdLst/>
              <a:ahLst/>
              <a:cxnLst>
                <a:cxn ang="0">
                  <a:pos x="2800" y="382"/>
                </a:cxn>
                <a:cxn ang="0">
                  <a:pos x="2813" y="461"/>
                </a:cxn>
                <a:cxn ang="0">
                  <a:pos x="2826" y="684"/>
                </a:cxn>
                <a:cxn ang="0">
                  <a:pos x="2511" y="618"/>
                </a:cxn>
                <a:cxn ang="0">
                  <a:pos x="2248" y="566"/>
                </a:cxn>
                <a:cxn ang="0">
                  <a:pos x="2195" y="592"/>
                </a:cxn>
                <a:cxn ang="0">
                  <a:pos x="2169" y="632"/>
                </a:cxn>
                <a:cxn ang="0">
                  <a:pos x="2143" y="684"/>
                </a:cxn>
                <a:cxn ang="0">
                  <a:pos x="2130" y="776"/>
                </a:cxn>
                <a:cxn ang="0">
                  <a:pos x="2103" y="855"/>
                </a:cxn>
                <a:cxn ang="0">
                  <a:pos x="2025" y="947"/>
                </a:cxn>
                <a:cxn ang="0">
                  <a:pos x="2064" y="881"/>
                </a:cxn>
                <a:cxn ang="0">
                  <a:pos x="2090" y="802"/>
                </a:cxn>
                <a:cxn ang="0">
                  <a:pos x="2103" y="710"/>
                </a:cxn>
                <a:cxn ang="0">
                  <a:pos x="868" y="737"/>
                </a:cxn>
                <a:cxn ang="0">
                  <a:pos x="842" y="684"/>
                </a:cxn>
                <a:cxn ang="0">
                  <a:pos x="815" y="632"/>
                </a:cxn>
                <a:cxn ang="0">
                  <a:pos x="460" y="618"/>
                </a:cxn>
                <a:cxn ang="0">
                  <a:pos x="408" y="645"/>
                </a:cxn>
                <a:cxn ang="0">
                  <a:pos x="368" y="697"/>
                </a:cxn>
                <a:cxn ang="0">
                  <a:pos x="342" y="763"/>
                </a:cxn>
                <a:cxn ang="0">
                  <a:pos x="13" y="816"/>
                </a:cxn>
                <a:cxn ang="0">
                  <a:pos x="0" y="750"/>
                </a:cxn>
                <a:cxn ang="0">
                  <a:pos x="171" y="724"/>
                </a:cxn>
                <a:cxn ang="0">
                  <a:pos x="197" y="671"/>
                </a:cxn>
                <a:cxn ang="0">
                  <a:pos x="0" y="566"/>
                </a:cxn>
                <a:cxn ang="0">
                  <a:pos x="40" y="500"/>
                </a:cxn>
                <a:cxn ang="0">
                  <a:pos x="92" y="487"/>
                </a:cxn>
                <a:cxn ang="0">
                  <a:pos x="526" y="421"/>
                </a:cxn>
                <a:cxn ang="0">
                  <a:pos x="907" y="395"/>
                </a:cxn>
                <a:cxn ang="0">
                  <a:pos x="1275" y="382"/>
                </a:cxn>
                <a:cxn ang="0">
                  <a:pos x="1341" y="342"/>
                </a:cxn>
                <a:cxn ang="0">
                  <a:pos x="2117" y="316"/>
                </a:cxn>
                <a:cxn ang="0">
                  <a:pos x="1906" y="27"/>
                </a:cxn>
                <a:cxn ang="0">
                  <a:pos x="1236" y="0"/>
                </a:cxn>
                <a:cxn ang="0">
                  <a:pos x="2169" y="342"/>
                </a:cxn>
                <a:cxn ang="0">
                  <a:pos x="2393" y="329"/>
                </a:cxn>
                <a:cxn ang="0">
                  <a:pos x="2406" y="303"/>
                </a:cxn>
                <a:cxn ang="0">
                  <a:pos x="2787" y="355"/>
                </a:cxn>
              </a:cxnLst>
              <a:rect l="0" t="0" r="r" b="b"/>
              <a:pathLst>
                <a:path w="2826" h="947">
                  <a:moveTo>
                    <a:pt x="2787" y="355"/>
                  </a:moveTo>
                  <a:lnTo>
                    <a:pt x="2800" y="382"/>
                  </a:lnTo>
                  <a:lnTo>
                    <a:pt x="2813" y="421"/>
                  </a:lnTo>
                  <a:lnTo>
                    <a:pt x="2813" y="461"/>
                  </a:lnTo>
                  <a:lnTo>
                    <a:pt x="2826" y="513"/>
                  </a:lnTo>
                  <a:lnTo>
                    <a:pt x="2826" y="684"/>
                  </a:lnTo>
                  <a:lnTo>
                    <a:pt x="2511" y="697"/>
                  </a:lnTo>
                  <a:lnTo>
                    <a:pt x="2511" y="618"/>
                  </a:lnTo>
                  <a:lnTo>
                    <a:pt x="2458" y="566"/>
                  </a:lnTo>
                  <a:lnTo>
                    <a:pt x="2248" y="566"/>
                  </a:lnTo>
                  <a:lnTo>
                    <a:pt x="2222" y="579"/>
                  </a:lnTo>
                  <a:lnTo>
                    <a:pt x="2195" y="592"/>
                  </a:lnTo>
                  <a:lnTo>
                    <a:pt x="2182" y="618"/>
                  </a:lnTo>
                  <a:lnTo>
                    <a:pt x="2169" y="632"/>
                  </a:lnTo>
                  <a:lnTo>
                    <a:pt x="2156" y="658"/>
                  </a:lnTo>
                  <a:lnTo>
                    <a:pt x="2143" y="684"/>
                  </a:lnTo>
                  <a:lnTo>
                    <a:pt x="2143" y="737"/>
                  </a:lnTo>
                  <a:lnTo>
                    <a:pt x="2130" y="776"/>
                  </a:lnTo>
                  <a:lnTo>
                    <a:pt x="2117" y="816"/>
                  </a:lnTo>
                  <a:lnTo>
                    <a:pt x="2103" y="855"/>
                  </a:lnTo>
                  <a:lnTo>
                    <a:pt x="2077" y="895"/>
                  </a:lnTo>
                  <a:lnTo>
                    <a:pt x="2025" y="947"/>
                  </a:lnTo>
                  <a:lnTo>
                    <a:pt x="2051" y="921"/>
                  </a:lnTo>
                  <a:lnTo>
                    <a:pt x="2064" y="881"/>
                  </a:lnTo>
                  <a:lnTo>
                    <a:pt x="2090" y="842"/>
                  </a:lnTo>
                  <a:lnTo>
                    <a:pt x="2090" y="802"/>
                  </a:lnTo>
                  <a:lnTo>
                    <a:pt x="2103" y="763"/>
                  </a:lnTo>
                  <a:lnTo>
                    <a:pt x="2103" y="710"/>
                  </a:lnTo>
                  <a:lnTo>
                    <a:pt x="868" y="763"/>
                  </a:lnTo>
                  <a:lnTo>
                    <a:pt x="868" y="737"/>
                  </a:lnTo>
                  <a:lnTo>
                    <a:pt x="855" y="710"/>
                  </a:lnTo>
                  <a:lnTo>
                    <a:pt x="842" y="684"/>
                  </a:lnTo>
                  <a:lnTo>
                    <a:pt x="828" y="658"/>
                  </a:lnTo>
                  <a:lnTo>
                    <a:pt x="815" y="632"/>
                  </a:lnTo>
                  <a:lnTo>
                    <a:pt x="789" y="618"/>
                  </a:lnTo>
                  <a:lnTo>
                    <a:pt x="460" y="618"/>
                  </a:lnTo>
                  <a:lnTo>
                    <a:pt x="434" y="632"/>
                  </a:lnTo>
                  <a:lnTo>
                    <a:pt x="408" y="645"/>
                  </a:lnTo>
                  <a:lnTo>
                    <a:pt x="395" y="671"/>
                  </a:lnTo>
                  <a:lnTo>
                    <a:pt x="368" y="697"/>
                  </a:lnTo>
                  <a:lnTo>
                    <a:pt x="355" y="724"/>
                  </a:lnTo>
                  <a:lnTo>
                    <a:pt x="342" y="763"/>
                  </a:lnTo>
                  <a:lnTo>
                    <a:pt x="329" y="802"/>
                  </a:lnTo>
                  <a:lnTo>
                    <a:pt x="13" y="816"/>
                  </a:lnTo>
                  <a:lnTo>
                    <a:pt x="0" y="816"/>
                  </a:lnTo>
                  <a:lnTo>
                    <a:pt x="0" y="750"/>
                  </a:lnTo>
                  <a:lnTo>
                    <a:pt x="158" y="750"/>
                  </a:lnTo>
                  <a:lnTo>
                    <a:pt x="171" y="724"/>
                  </a:lnTo>
                  <a:lnTo>
                    <a:pt x="184" y="697"/>
                  </a:lnTo>
                  <a:lnTo>
                    <a:pt x="197" y="671"/>
                  </a:lnTo>
                  <a:lnTo>
                    <a:pt x="197" y="566"/>
                  </a:lnTo>
                  <a:lnTo>
                    <a:pt x="0" y="566"/>
                  </a:lnTo>
                  <a:lnTo>
                    <a:pt x="0" y="539"/>
                  </a:lnTo>
                  <a:lnTo>
                    <a:pt x="40" y="500"/>
                  </a:lnTo>
                  <a:lnTo>
                    <a:pt x="66" y="487"/>
                  </a:lnTo>
                  <a:lnTo>
                    <a:pt x="92" y="487"/>
                  </a:lnTo>
                  <a:lnTo>
                    <a:pt x="329" y="447"/>
                  </a:lnTo>
                  <a:lnTo>
                    <a:pt x="526" y="421"/>
                  </a:lnTo>
                  <a:lnTo>
                    <a:pt x="710" y="408"/>
                  </a:lnTo>
                  <a:lnTo>
                    <a:pt x="907" y="395"/>
                  </a:lnTo>
                  <a:lnTo>
                    <a:pt x="1091" y="382"/>
                  </a:lnTo>
                  <a:lnTo>
                    <a:pt x="1275" y="382"/>
                  </a:lnTo>
                  <a:lnTo>
                    <a:pt x="1288" y="395"/>
                  </a:lnTo>
                  <a:lnTo>
                    <a:pt x="1341" y="342"/>
                  </a:lnTo>
                  <a:lnTo>
                    <a:pt x="1459" y="342"/>
                  </a:lnTo>
                  <a:lnTo>
                    <a:pt x="2117" y="316"/>
                  </a:lnTo>
                  <a:lnTo>
                    <a:pt x="2077" y="263"/>
                  </a:lnTo>
                  <a:lnTo>
                    <a:pt x="1906" y="27"/>
                  </a:lnTo>
                  <a:lnTo>
                    <a:pt x="1223" y="27"/>
                  </a:lnTo>
                  <a:lnTo>
                    <a:pt x="1236" y="0"/>
                  </a:lnTo>
                  <a:lnTo>
                    <a:pt x="1919" y="0"/>
                  </a:lnTo>
                  <a:lnTo>
                    <a:pt x="2169" y="342"/>
                  </a:lnTo>
                  <a:lnTo>
                    <a:pt x="2393" y="342"/>
                  </a:lnTo>
                  <a:lnTo>
                    <a:pt x="2393" y="329"/>
                  </a:lnTo>
                  <a:lnTo>
                    <a:pt x="2406" y="316"/>
                  </a:lnTo>
                  <a:lnTo>
                    <a:pt x="2406" y="303"/>
                  </a:lnTo>
                  <a:lnTo>
                    <a:pt x="2774" y="316"/>
                  </a:lnTo>
                  <a:lnTo>
                    <a:pt x="2787" y="355"/>
                  </a:lnTo>
                  <a:close/>
                </a:path>
              </a:pathLst>
            </a:custGeom>
            <a:gradFill rotWithShape="0">
              <a:gsLst>
                <a:gs pos="0">
                  <a:srgbClr val="BF0000">
                    <a:gamma/>
                    <a:shade val="46275"/>
                    <a:invGamma/>
                  </a:srgbClr>
                </a:gs>
                <a:gs pos="100000">
                  <a:srgbClr val="BF00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2073" y="2652"/>
              <a:ext cx="197" cy="184"/>
            </a:xfrm>
            <a:custGeom>
              <a:avLst/>
              <a:gdLst/>
              <a:ahLst/>
              <a:cxnLst>
                <a:cxn ang="0">
                  <a:pos x="184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58" y="184"/>
                </a:cxn>
                <a:cxn ang="0">
                  <a:pos x="171" y="158"/>
                </a:cxn>
                <a:cxn ang="0">
                  <a:pos x="184" y="131"/>
                </a:cxn>
                <a:cxn ang="0">
                  <a:pos x="197" y="105"/>
                </a:cxn>
                <a:cxn ang="0">
                  <a:pos x="197" y="0"/>
                </a:cxn>
                <a:cxn ang="0">
                  <a:pos x="184" y="0"/>
                </a:cxn>
              </a:cxnLst>
              <a:rect l="0" t="0" r="r" b="b"/>
              <a:pathLst>
                <a:path w="197" h="184">
                  <a:moveTo>
                    <a:pt x="184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58" y="184"/>
                  </a:lnTo>
                  <a:lnTo>
                    <a:pt x="171" y="158"/>
                  </a:lnTo>
                  <a:lnTo>
                    <a:pt x="184" y="131"/>
                  </a:lnTo>
                  <a:lnTo>
                    <a:pt x="197" y="105"/>
                  </a:lnTo>
                  <a:lnTo>
                    <a:pt x="197" y="0"/>
                  </a:lnTo>
                  <a:lnTo>
                    <a:pt x="184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100000">
                  <a:srgbClr val="FFFF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3598" y="2481"/>
              <a:ext cx="118" cy="39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0" y="0"/>
                </a:cxn>
                <a:cxn ang="0">
                  <a:pos x="118" y="0"/>
                </a:cxn>
                <a:cxn ang="0">
                  <a:pos x="118" y="26"/>
                </a:cxn>
                <a:cxn ang="0">
                  <a:pos x="0" y="39"/>
                </a:cxn>
              </a:cxnLst>
              <a:rect l="0" t="0" r="r" b="b"/>
              <a:pathLst>
                <a:path w="118" h="39">
                  <a:moveTo>
                    <a:pt x="0" y="39"/>
                  </a:moveTo>
                  <a:lnTo>
                    <a:pt x="0" y="0"/>
                  </a:lnTo>
                  <a:lnTo>
                    <a:pt x="118" y="0"/>
                  </a:lnTo>
                  <a:lnTo>
                    <a:pt x="118" y="26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111" y="2468"/>
              <a:ext cx="131" cy="3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0" y="0"/>
                </a:cxn>
                <a:cxn ang="0">
                  <a:pos x="118" y="0"/>
                </a:cxn>
                <a:cxn ang="0">
                  <a:pos x="131" y="26"/>
                </a:cxn>
                <a:cxn ang="0">
                  <a:pos x="13" y="39"/>
                </a:cxn>
              </a:cxnLst>
              <a:rect l="0" t="0" r="r" b="b"/>
              <a:pathLst>
                <a:path w="131" h="39">
                  <a:moveTo>
                    <a:pt x="13" y="39"/>
                  </a:moveTo>
                  <a:lnTo>
                    <a:pt x="0" y="0"/>
                  </a:lnTo>
                  <a:lnTo>
                    <a:pt x="118" y="0"/>
                  </a:lnTo>
                  <a:lnTo>
                    <a:pt x="131" y="26"/>
                  </a:lnTo>
                  <a:lnTo>
                    <a:pt x="13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2086" y="2888"/>
              <a:ext cx="316" cy="171"/>
            </a:xfrm>
            <a:custGeom>
              <a:avLst/>
              <a:gdLst/>
              <a:ahLst/>
              <a:cxnLst>
                <a:cxn ang="0">
                  <a:pos x="316" y="40"/>
                </a:cxn>
                <a:cxn ang="0">
                  <a:pos x="303" y="93"/>
                </a:cxn>
                <a:cxn ang="0">
                  <a:pos x="290" y="132"/>
                </a:cxn>
                <a:cxn ang="0">
                  <a:pos x="263" y="171"/>
                </a:cxn>
                <a:cxn ang="0">
                  <a:pos x="40" y="171"/>
                </a:cxn>
                <a:cxn ang="0">
                  <a:pos x="40" y="119"/>
                </a:cxn>
                <a:cxn ang="0">
                  <a:pos x="0" y="93"/>
                </a:cxn>
                <a:cxn ang="0">
                  <a:pos x="0" y="14"/>
                </a:cxn>
                <a:cxn ang="0">
                  <a:pos x="316" y="0"/>
                </a:cxn>
                <a:cxn ang="0">
                  <a:pos x="316" y="40"/>
                </a:cxn>
              </a:cxnLst>
              <a:rect l="0" t="0" r="r" b="b"/>
              <a:pathLst>
                <a:path w="316" h="171">
                  <a:moveTo>
                    <a:pt x="316" y="40"/>
                  </a:moveTo>
                  <a:lnTo>
                    <a:pt x="303" y="93"/>
                  </a:lnTo>
                  <a:lnTo>
                    <a:pt x="290" y="132"/>
                  </a:lnTo>
                  <a:lnTo>
                    <a:pt x="263" y="171"/>
                  </a:lnTo>
                  <a:lnTo>
                    <a:pt x="40" y="171"/>
                  </a:lnTo>
                  <a:lnTo>
                    <a:pt x="40" y="119"/>
                  </a:lnTo>
                  <a:lnTo>
                    <a:pt x="0" y="93"/>
                  </a:lnTo>
                  <a:lnTo>
                    <a:pt x="0" y="14"/>
                  </a:lnTo>
                  <a:lnTo>
                    <a:pt x="316" y="0"/>
                  </a:lnTo>
                  <a:lnTo>
                    <a:pt x="316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2941" y="2796"/>
              <a:ext cx="1235" cy="316"/>
            </a:xfrm>
            <a:custGeom>
              <a:avLst/>
              <a:gdLst/>
              <a:ahLst/>
              <a:cxnLst>
                <a:cxn ang="0">
                  <a:pos x="1157" y="237"/>
                </a:cxn>
                <a:cxn ang="0">
                  <a:pos x="0" y="316"/>
                </a:cxn>
                <a:cxn ang="0">
                  <a:pos x="0" y="290"/>
                </a:cxn>
                <a:cxn ang="0">
                  <a:pos x="13" y="237"/>
                </a:cxn>
                <a:cxn ang="0">
                  <a:pos x="13" y="92"/>
                </a:cxn>
                <a:cxn ang="0">
                  <a:pos x="0" y="53"/>
                </a:cxn>
                <a:cxn ang="0">
                  <a:pos x="1235" y="0"/>
                </a:cxn>
                <a:cxn ang="0">
                  <a:pos x="1235" y="53"/>
                </a:cxn>
                <a:cxn ang="0">
                  <a:pos x="1222" y="92"/>
                </a:cxn>
                <a:cxn ang="0">
                  <a:pos x="1222" y="132"/>
                </a:cxn>
                <a:cxn ang="0">
                  <a:pos x="1196" y="171"/>
                </a:cxn>
                <a:cxn ang="0">
                  <a:pos x="1183" y="211"/>
                </a:cxn>
                <a:cxn ang="0">
                  <a:pos x="1157" y="237"/>
                </a:cxn>
              </a:cxnLst>
              <a:rect l="0" t="0" r="r" b="b"/>
              <a:pathLst>
                <a:path w="1235" h="316">
                  <a:moveTo>
                    <a:pt x="1157" y="237"/>
                  </a:moveTo>
                  <a:lnTo>
                    <a:pt x="0" y="316"/>
                  </a:lnTo>
                  <a:lnTo>
                    <a:pt x="0" y="290"/>
                  </a:lnTo>
                  <a:lnTo>
                    <a:pt x="13" y="237"/>
                  </a:lnTo>
                  <a:lnTo>
                    <a:pt x="13" y="92"/>
                  </a:lnTo>
                  <a:lnTo>
                    <a:pt x="0" y="53"/>
                  </a:lnTo>
                  <a:lnTo>
                    <a:pt x="1235" y="0"/>
                  </a:lnTo>
                  <a:lnTo>
                    <a:pt x="1235" y="53"/>
                  </a:lnTo>
                  <a:lnTo>
                    <a:pt x="1222" y="92"/>
                  </a:lnTo>
                  <a:lnTo>
                    <a:pt x="1222" y="132"/>
                  </a:lnTo>
                  <a:lnTo>
                    <a:pt x="1196" y="171"/>
                  </a:lnTo>
                  <a:lnTo>
                    <a:pt x="1183" y="211"/>
                  </a:lnTo>
                  <a:lnTo>
                    <a:pt x="1157" y="237"/>
                  </a:lnTo>
                  <a:close/>
                </a:path>
              </a:pathLst>
            </a:custGeom>
            <a:gradFill rotWithShape="0">
              <a:gsLst>
                <a:gs pos="0">
                  <a:srgbClr val="FF2400">
                    <a:gamma/>
                    <a:shade val="46275"/>
                    <a:invGamma/>
                  </a:srgbClr>
                </a:gs>
                <a:gs pos="100000">
                  <a:srgbClr val="FF24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2928" y="3033"/>
              <a:ext cx="1170" cy="105"/>
            </a:xfrm>
            <a:custGeom>
              <a:avLst/>
              <a:gdLst/>
              <a:ahLst/>
              <a:cxnLst>
                <a:cxn ang="0">
                  <a:pos x="13" y="79"/>
                </a:cxn>
                <a:cxn ang="0">
                  <a:pos x="13" y="105"/>
                </a:cxn>
                <a:cxn ang="0">
                  <a:pos x="0" y="105"/>
                </a:cxn>
                <a:cxn ang="0">
                  <a:pos x="1143" y="26"/>
                </a:cxn>
                <a:cxn ang="0">
                  <a:pos x="1156" y="26"/>
                </a:cxn>
                <a:cxn ang="0">
                  <a:pos x="1170" y="0"/>
                </a:cxn>
                <a:cxn ang="0">
                  <a:pos x="13" y="79"/>
                </a:cxn>
              </a:cxnLst>
              <a:rect l="0" t="0" r="r" b="b"/>
              <a:pathLst>
                <a:path w="1170" h="105">
                  <a:moveTo>
                    <a:pt x="13" y="79"/>
                  </a:moveTo>
                  <a:lnTo>
                    <a:pt x="13" y="105"/>
                  </a:lnTo>
                  <a:lnTo>
                    <a:pt x="0" y="105"/>
                  </a:lnTo>
                  <a:lnTo>
                    <a:pt x="1143" y="26"/>
                  </a:lnTo>
                  <a:lnTo>
                    <a:pt x="1156" y="26"/>
                  </a:lnTo>
                  <a:lnTo>
                    <a:pt x="1170" y="0"/>
                  </a:lnTo>
                  <a:lnTo>
                    <a:pt x="13" y="79"/>
                  </a:lnTo>
                  <a:close/>
                </a:path>
              </a:pathLst>
            </a:custGeom>
            <a:solidFill>
              <a:srgbClr val="B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4558" y="2770"/>
              <a:ext cx="341" cy="171"/>
            </a:xfrm>
            <a:custGeom>
              <a:avLst/>
              <a:gdLst/>
              <a:ahLst/>
              <a:cxnLst>
                <a:cxn ang="0">
                  <a:pos x="302" y="92"/>
                </a:cxn>
                <a:cxn ang="0">
                  <a:pos x="315" y="53"/>
                </a:cxn>
                <a:cxn ang="0">
                  <a:pos x="328" y="13"/>
                </a:cxn>
                <a:cxn ang="0">
                  <a:pos x="341" y="0"/>
                </a:cxn>
                <a:cxn ang="0">
                  <a:pos x="26" y="13"/>
                </a:cxn>
                <a:cxn ang="0">
                  <a:pos x="26" y="92"/>
                </a:cxn>
                <a:cxn ang="0">
                  <a:pos x="13" y="145"/>
                </a:cxn>
                <a:cxn ang="0">
                  <a:pos x="0" y="171"/>
                </a:cxn>
                <a:cxn ang="0">
                  <a:pos x="276" y="132"/>
                </a:cxn>
                <a:cxn ang="0">
                  <a:pos x="302" y="92"/>
                </a:cxn>
              </a:cxnLst>
              <a:rect l="0" t="0" r="r" b="b"/>
              <a:pathLst>
                <a:path w="341" h="171">
                  <a:moveTo>
                    <a:pt x="302" y="92"/>
                  </a:moveTo>
                  <a:lnTo>
                    <a:pt x="315" y="53"/>
                  </a:lnTo>
                  <a:lnTo>
                    <a:pt x="328" y="13"/>
                  </a:lnTo>
                  <a:lnTo>
                    <a:pt x="341" y="0"/>
                  </a:lnTo>
                  <a:lnTo>
                    <a:pt x="26" y="13"/>
                  </a:lnTo>
                  <a:lnTo>
                    <a:pt x="26" y="92"/>
                  </a:lnTo>
                  <a:lnTo>
                    <a:pt x="13" y="145"/>
                  </a:lnTo>
                  <a:lnTo>
                    <a:pt x="0" y="171"/>
                  </a:lnTo>
                  <a:lnTo>
                    <a:pt x="276" y="132"/>
                  </a:lnTo>
                  <a:lnTo>
                    <a:pt x="302" y="92"/>
                  </a:lnTo>
                  <a:close/>
                </a:path>
              </a:pathLst>
            </a:custGeom>
            <a:solidFill>
              <a:srgbClr val="FF24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2297" y="2704"/>
              <a:ext cx="657" cy="697"/>
            </a:xfrm>
            <a:custGeom>
              <a:avLst/>
              <a:gdLst/>
              <a:ahLst/>
              <a:cxnLst>
                <a:cxn ang="0">
                  <a:pos x="644" y="434"/>
                </a:cxn>
                <a:cxn ang="0">
                  <a:pos x="657" y="329"/>
                </a:cxn>
                <a:cxn ang="0">
                  <a:pos x="644" y="145"/>
                </a:cxn>
                <a:cxn ang="0">
                  <a:pos x="631" y="92"/>
                </a:cxn>
                <a:cxn ang="0">
                  <a:pos x="604" y="40"/>
                </a:cxn>
                <a:cxn ang="0">
                  <a:pos x="565" y="0"/>
                </a:cxn>
                <a:cxn ang="0">
                  <a:pos x="210" y="14"/>
                </a:cxn>
                <a:cxn ang="0">
                  <a:pos x="171" y="53"/>
                </a:cxn>
                <a:cxn ang="0">
                  <a:pos x="131" y="106"/>
                </a:cxn>
                <a:cxn ang="0">
                  <a:pos x="105" y="184"/>
                </a:cxn>
                <a:cxn ang="0">
                  <a:pos x="92" y="277"/>
                </a:cxn>
                <a:cxn ang="0">
                  <a:pos x="52" y="355"/>
                </a:cxn>
                <a:cxn ang="0">
                  <a:pos x="0" y="474"/>
                </a:cxn>
                <a:cxn ang="0">
                  <a:pos x="26" y="526"/>
                </a:cxn>
                <a:cxn ang="0">
                  <a:pos x="52" y="592"/>
                </a:cxn>
                <a:cxn ang="0">
                  <a:pos x="131" y="658"/>
                </a:cxn>
                <a:cxn ang="0">
                  <a:pos x="328" y="632"/>
                </a:cxn>
                <a:cxn ang="0">
                  <a:pos x="407" y="645"/>
                </a:cxn>
                <a:cxn ang="0">
                  <a:pos x="447" y="605"/>
                </a:cxn>
                <a:cxn ang="0">
                  <a:pos x="486" y="553"/>
                </a:cxn>
                <a:cxn ang="0">
                  <a:pos x="526" y="474"/>
                </a:cxn>
                <a:cxn ang="0">
                  <a:pos x="512" y="250"/>
                </a:cxn>
                <a:cxn ang="0">
                  <a:pos x="486" y="171"/>
                </a:cxn>
                <a:cxn ang="0">
                  <a:pos x="342" y="106"/>
                </a:cxn>
                <a:cxn ang="0">
                  <a:pos x="289" y="132"/>
                </a:cxn>
                <a:cxn ang="0">
                  <a:pos x="250" y="184"/>
                </a:cxn>
                <a:cxn ang="0">
                  <a:pos x="223" y="263"/>
                </a:cxn>
                <a:cxn ang="0">
                  <a:pos x="210" y="461"/>
                </a:cxn>
                <a:cxn ang="0">
                  <a:pos x="236" y="540"/>
                </a:cxn>
                <a:cxn ang="0">
                  <a:pos x="276" y="605"/>
                </a:cxn>
                <a:cxn ang="0">
                  <a:pos x="328" y="632"/>
                </a:cxn>
                <a:cxn ang="0">
                  <a:pos x="368" y="697"/>
                </a:cxn>
                <a:cxn ang="0">
                  <a:pos x="420" y="684"/>
                </a:cxn>
                <a:cxn ang="0">
                  <a:pos x="460" y="645"/>
                </a:cxn>
                <a:cxn ang="0">
                  <a:pos x="499" y="592"/>
                </a:cxn>
                <a:cxn ang="0">
                  <a:pos x="539" y="526"/>
                </a:cxn>
                <a:cxn ang="0">
                  <a:pos x="552" y="434"/>
                </a:cxn>
              </a:cxnLst>
              <a:rect l="0" t="0" r="r" b="b"/>
              <a:pathLst>
                <a:path w="657" h="697">
                  <a:moveTo>
                    <a:pt x="631" y="434"/>
                  </a:moveTo>
                  <a:lnTo>
                    <a:pt x="644" y="434"/>
                  </a:lnTo>
                  <a:lnTo>
                    <a:pt x="644" y="382"/>
                  </a:lnTo>
                  <a:lnTo>
                    <a:pt x="657" y="329"/>
                  </a:lnTo>
                  <a:lnTo>
                    <a:pt x="657" y="184"/>
                  </a:lnTo>
                  <a:lnTo>
                    <a:pt x="644" y="145"/>
                  </a:lnTo>
                  <a:lnTo>
                    <a:pt x="644" y="119"/>
                  </a:lnTo>
                  <a:lnTo>
                    <a:pt x="631" y="92"/>
                  </a:lnTo>
                  <a:lnTo>
                    <a:pt x="618" y="66"/>
                  </a:lnTo>
                  <a:lnTo>
                    <a:pt x="604" y="40"/>
                  </a:lnTo>
                  <a:lnTo>
                    <a:pt x="591" y="14"/>
                  </a:lnTo>
                  <a:lnTo>
                    <a:pt x="565" y="0"/>
                  </a:lnTo>
                  <a:lnTo>
                    <a:pt x="236" y="0"/>
                  </a:lnTo>
                  <a:lnTo>
                    <a:pt x="210" y="14"/>
                  </a:lnTo>
                  <a:lnTo>
                    <a:pt x="184" y="27"/>
                  </a:lnTo>
                  <a:lnTo>
                    <a:pt x="171" y="53"/>
                  </a:lnTo>
                  <a:lnTo>
                    <a:pt x="144" y="79"/>
                  </a:lnTo>
                  <a:lnTo>
                    <a:pt x="131" y="106"/>
                  </a:lnTo>
                  <a:lnTo>
                    <a:pt x="118" y="145"/>
                  </a:lnTo>
                  <a:lnTo>
                    <a:pt x="105" y="184"/>
                  </a:lnTo>
                  <a:lnTo>
                    <a:pt x="105" y="224"/>
                  </a:lnTo>
                  <a:lnTo>
                    <a:pt x="92" y="277"/>
                  </a:lnTo>
                  <a:lnTo>
                    <a:pt x="79" y="316"/>
                  </a:lnTo>
                  <a:lnTo>
                    <a:pt x="52" y="355"/>
                  </a:lnTo>
                  <a:lnTo>
                    <a:pt x="0" y="408"/>
                  </a:lnTo>
                  <a:lnTo>
                    <a:pt x="0" y="474"/>
                  </a:lnTo>
                  <a:lnTo>
                    <a:pt x="13" y="487"/>
                  </a:lnTo>
                  <a:lnTo>
                    <a:pt x="26" y="526"/>
                  </a:lnTo>
                  <a:lnTo>
                    <a:pt x="39" y="553"/>
                  </a:lnTo>
                  <a:lnTo>
                    <a:pt x="52" y="592"/>
                  </a:lnTo>
                  <a:lnTo>
                    <a:pt x="105" y="645"/>
                  </a:lnTo>
                  <a:lnTo>
                    <a:pt x="131" y="658"/>
                  </a:lnTo>
                  <a:lnTo>
                    <a:pt x="315" y="697"/>
                  </a:lnTo>
                  <a:lnTo>
                    <a:pt x="328" y="632"/>
                  </a:lnTo>
                  <a:lnTo>
                    <a:pt x="355" y="645"/>
                  </a:lnTo>
                  <a:lnTo>
                    <a:pt x="407" y="645"/>
                  </a:lnTo>
                  <a:lnTo>
                    <a:pt x="434" y="632"/>
                  </a:lnTo>
                  <a:lnTo>
                    <a:pt x="447" y="605"/>
                  </a:lnTo>
                  <a:lnTo>
                    <a:pt x="473" y="579"/>
                  </a:lnTo>
                  <a:lnTo>
                    <a:pt x="486" y="553"/>
                  </a:lnTo>
                  <a:lnTo>
                    <a:pt x="512" y="513"/>
                  </a:lnTo>
                  <a:lnTo>
                    <a:pt x="526" y="474"/>
                  </a:lnTo>
                  <a:lnTo>
                    <a:pt x="526" y="290"/>
                  </a:lnTo>
                  <a:lnTo>
                    <a:pt x="512" y="250"/>
                  </a:lnTo>
                  <a:lnTo>
                    <a:pt x="499" y="211"/>
                  </a:lnTo>
                  <a:lnTo>
                    <a:pt x="486" y="171"/>
                  </a:lnTo>
                  <a:lnTo>
                    <a:pt x="420" y="106"/>
                  </a:lnTo>
                  <a:lnTo>
                    <a:pt x="342" y="106"/>
                  </a:lnTo>
                  <a:lnTo>
                    <a:pt x="315" y="119"/>
                  </a:lnTo>
                  <a:lnTo>
                    <a:pt x="289" y="132"/>
                  </a:lnTo>
                  <a:lnTo>
                    <a:pt x="263" y="158"/>
                  </a:lnTo>
                  <a:lnTo>
                    <a:pt x="250" y="184"/>
                  </a:lnTo>
                  <a:lnTo>
                    <a:pt x="236" y="211"/>
                  </a:lnTo>
                  <a:lnTo>
                    <a:pt x="223" y="263"/>
                  </a:lnTo>
                  <a:lnTo>
                    <a:pt x="210" y="303"/>
                  </a:lnTo>
                  <a:lnTo>
                    <a:pt x="210" y="461"/>
                  </a:lnTo>
                  <a:lnTo>
                    <a:pt x="223" y="513"/>
                  </a:lnTo>
                  <a:lnTo>
                    <a:pt x="236" y="540"/>
                  </a:lnTo>
                  <a:lnTo>
                    <a:pt x="263" y="579"/>
                  </a:lnTo>
                  <a:lnTo>
                    <a:pt x="276" y="605"/>
                  </a:lnTo>
                  <a:lnTo>
                    <a:pt x="302" y="618"/>
                  </a:lnTo>
                  <a:lnTo>
                    <a:pt x="328" y="632"/>
                  </a:lnTo>
                  <a:lnTo>
                    <a:pt x="315" y="697"/>
                  </a:lnTo>
                  <a:lnTo>
                    <a:pt x="368" y="697"/>
                  </a:lnTo>
                  <a:lnTo>
                    <a:pt x="394" y="684"/>
                  </a:lnTo>
                  <a:lnTo>
                    <a:pt x="420" y="684"/>
                  </a:lnTo>
                  <a:lnTo>
                    <a:pt x="447" y="671"/>
                  </a:lnTo>
                  <a:lnTo>
                    <a:pt x="460" y="645"/>
                  </a:lnTo>
                  <a:lnTo>
                    <a:pt x="473" y="632"/>
                  </a:lnTo>
                  <a:lnTo>
                    <a:pt x="499" y="592"/>
                  </a:lnTo>
                  <a:lnTo>
                    <a:pt x="512" y="566"/>
                  </a:lnTo>
                  <a:lnTo>
                    <a:pt x="539" y="526"/>
                  </a:lnTo>
                  <a:lnTo>
                    <a:pt x="539" y="487"/>
                  </a:lnTo>
                  <a:lnTo>
                    <a:pt x="552" y="434"/>
                  </a:lnTo>
                  <a:lnTo>
                    <a:pt x="631" y="43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507" y="2810"/>
              <a:ext cx="316" cy="539"/>
            </a:xfrm>
            <a:custGeom>
              <a:avLst/>
              <a:gdLst/>
              <a:ahLst/>
              <a:cxnLst>
                <a:cxn ang="0">
                  <a:pos x="316" y="223"/>
                </a:cxn>
                <a:cxn ang="0">
                  <a:pos x="316" y="184"/>
                </a:cxn>
                <a:cxn ang="0">
                  <a:pos x="302" y="144"/>
                </a:cxn>
                <a:cxn ang="0">
                  <a:pos x="289" y="105"/>
                </a:cxn>
                <a:cxn ang="0">
                  <a:pos x="276" y="65"/>
                </a:cxn>
                <a:cxn ang="0">
                  <a:pos x="210" y="0"/>
                </a:cxn>
                <a:cxn ang="0">
                  <a:pos x="132" y="0"/>
                </a:cxn>
                <a:cxn ang="0">
                  <a:pos x="105" y="13"/>
                </a:cxn>
                <a:cxn ang="0">
                  <a:pos x="79" y="26"/>
                </a:cxn>
                <a:cxn ang="0">
                  <a:pos x="53" y="52"/>
                </a:cxn>
                <a:cxn ang="0">
                  <a:pos x="40" y="78"/>
                </a:cxn>
                <a:cxn ang="0">
                  <a:pos x="26" y="105"/>
                </a:cxn>
                <a:cxn ang="0">
                  <a:pos x="13" y="157"/>
                </a:cxn>
                <a:cxn ang="0">
                  <a:pos x="0" y="197"/>
                </a:cxn>
                <a:cxn ang="0">
                  <a:pos x="0" y="355"/>
                </a:cxn>
                <a:cxn ang="0">
                  <a:pos x="13" y="407"/>
                </a:cxn>
                <a:cxn ang="0">
                  <a:pos x="26" y="434"/>
                </a:cxn>
                <a:cxn ang="0">
                  <a:pos x="53" y="473"/>
                </a:cxn>
                <a:cxn ang="0">
                  <a:pos x="66" y="499"/>
                </a:cxn>
                <a:cxn ang="0">
                  <a:pos x="92" y="512"/>
                </a:cxn>
                <a:cxn ang="0">
                  <a:pos x="118" y="526"/>
                </a:cxn>
                <a:cxn ang="0">
                  <a:pos x="145" y="539"/>
                </a:cxn>
                <a:cxn ang="0">
                  <a:pos x="197" y="539"/>
                </a:cxn>
                <a:cxn ang="0">
                  <a:pos x="224" y="526"/>
                </a:cxn>
                <a:cxn ang="0">
                  <a:pos x="237" y="499"/>
                </a:cxn>
                <a:cxn ang="0">
                  <a:pos x="263" y="473"/>
                </a:cxn>
                <a:cxn ang="0">
                  <a:pos x="276" y="447"/>
                </a:cxn>
                <a:cxn ang="0">
                  <a:pos x="302" y="407"/>
                </a:cxn>
                <a:cxn ang="0">
                  <a:pos x="316" y="368"/>
                </a:cxn>
                <a:cxn ang="0">
                  <a:pos x="316" y="223"/>
                </a:cxn>
              </a:cxnLst>
              <a:rect l="0" t="0" r="r" b="b"/>
              <a:pathLst>
                <a:path w="316" h="539">
                  <a:moveTo>
                    <a:pt x="316" y="223"/>
                  </a:moveTo>
                  <a:lnTo>
                    <a:pt x="316" y="184"/>
                  </a:lnTo>
                  <a:lnTo>
                    <a:pt x="302" y="144"/>
                  </a:lnTo>
                  <a:lnTo>
                    <a:pt x="289" y="105"/>
                  </a:lnTo>
                  <a:lnTo>
                    <a:pt x="276" y="65"/>
                  </a:lnTo>
                  <a:lnTo>
                    <a:pt x="210" y="0"/>
                  </a:lnTo>
                  <a:lnTo>
                    <a:pt x="132" y="0"/>
                  </a:lnTo>
                  <a:lnTo>
                    <a:pt x="105" y="13"/>
                  </a:lnTo>
                  <a:lnTo>
                    <a:pt x="79" y="26"/>
                  </a:lnTo>
                  <a:lnTo>
                    <a:pt x="53" y="52"/>
                  </a:lnTo>
                  <a:lnTo>
                    <a:pt x="40" y="78"/>
                  </a:lnTo>
                  <a:lnTo>
                    <a:pt x="26" y="105"/>
                  </a:lnTo>
                  <a:lnTo>
                    <a:pt x="13" y="157"/>
                  </a:lnTo>
                  <a:lnTo>
                    <a:pt x="0" y="197"/>
                  </a:lnTo>
                  <a:lnTo>
                    <a:pt x="0" y="355"/>
                  </a:lnTo>
                  <a:lnTo>
                    <a:pt x="13" y="407"/>
                  </a:lnTo>
                  <a:lnTo>
                    <a:pt x="26" y="434"/>
                  </a:lnTo>
                  <a:lnTo>
                    <a:pt x="53" y="473"/>
                  </a:lnTo>
                  <a:lnTo>
                    <a:pt x="66" y="499"/>
                  </a:lnTo>
                  <a:lnTo>
                    <a:pt x="92" y="512"/>
                  </a:lnTo>
                  <a:lnTo>
                    <a:pt x="118" y="526"/>
                  </a:lnTo>
                  <a:lnTo>
                    <a:pt x="145" y="539"/>
                  </a:lnTo>
                  <a:lnTo>
                    <a:pt x="197" y="539"/>
                  </a:lnTo>
                  <a:lnTo>
                    <a:pt x="224" y="526"/>
                  </a:lnTo>
                  <a:lnTo>
                    <a:pt x="237" y="499"/>
                  </a:lnTo>
                  <a:lnTo>
                    <a:pt x="263" y="473"/>
                  </a:lnTo>
                  <a:lnTo>
                    <a:pt x="276" y="447"/>
                  </a:lnTo>
                  <a:lnTo>
                    <a:pt x="302" y="407"/>
                  </a:lnTo>
                  <a:lnTo>
                    <a:pt x="316" y="368"/>
                  </a:lnTo>
                  <a:lnTo>
                    <a:pt x="316" y="22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2520" y="2836"/>
              <a:ext cx="289" cy="486"/>
            </a:xfrm>
            <a:custGeom>
              <a:avLst/>
              <a:gdLst/>
              <a:ahLst/>
              <a:cxnLst>
                <a:cxn ang="0">
                  <a:pos x="289" y="210"/>
                </a:cxn>
                <a:cxn ang="0">
                  <a:pos x="289" y="184"/>
                </a:cxn>
                <a:cxn ang="0">
                  <a:pos x="276" y="158"/>
                </a:cxn>
                <a:cxn ang="0">
                  <a:pos x="276" y="131"/>
                </a:cxn>
                <a:cxn ang="0">
                  <a:pos x="263" y="105"/>
                </a:cxn>
                <a:cxn ang="0">
                  <a:pos x="250" y="92"/>
                </a:cxn>
                <a:cxn ang="0">
                  <a:pos x="250" y="66"/>
                </a:cxn>
                <a:cxn ang="0">
                  <a:pos x="224" y="39"/>
                </a:cxn>
                <a:cxn ang="0">
                  <a:pos x="197" y="26"/>
                </a:cxn>
                <a:cxn ang="0">
                  <a:pos x="171" y="0"/>
                </a:cxn>
                <a:cxn ang="0">
                  <a:pos x="119" y="0"/>
                </a:cxn>
                <a:cxn ang="0">
                  <a:pos x="105" y="13"/>
                </a:cxn>
                <a:cxn ang="0">
                  <a:pos x="92" y="13"/>
                </a:cxn>
                <a:cxn ang="0">
                  <a:pos x="40" y="66"/>
                </a:cxn>
                <a:cxn ang="0">
                  <a:pos x="40" y="79"/>
                </a:cxn>
                <a:cxn ang="0">
                  <a:pos x="27" y="105"/>
                </a:cxn>
                <a:cxn ang="0">
                  <a:pos x="13" y="131"/>
                </a:cxn>
                <a:cxn ang="0">
                  <a:pos x="13" y="158"/>
                </a:cxn>
                <a:cxn ang="0">
                  <a:pos x="0" y="184"/>
                </a:cxn>
                <a:cxn ang="0">
                  <a:pos x="0" y="289"/>
                </a:cxn>
                <a:cxn ang="0">
                  <a:pos x="13" y="329"/>
                </a:cxn>
                <a:cxn ang="0">
                  <a:pos x="13" y="342"/>
                </a:cxn>
                <a:cxn ang="0">
                  <a:pos x="27" y="368"/>
                </a:cxn>
                <a:cxn ang="0">
                  <a:pos x="27" y="394"/>
                </a:cxn>
                <a:cxn ang="0">
                  <a:pos x="40" y="421"/>
                </a:cxn>
                <a:cxn ang="0">
                  <a:pos x="79" y="460"/>
                </a:cxn>
                <a:cxn ang="0">
                  <a:pos x="105" y="473"/>
                </a:cxn>
                <a:cxn ang="0">
                  <a:pos x="119" y="473"/>
                </a:cxn>
                <a:cxn ang="0">
                  <a:pos x="132" y="486"/>
                </a:cxn>
                <a:cxn ang="0">
                  <a:pos x="171" y="486"/>
                </a:cxn>
                <a:cxn ang="0">
                  <a:pos x="184" y="473"/>
                </a:cxn>
                <a:cxn ang="0">
                  <a:pos x="197" y="473"/>
                </a:cxn>
                <a:cxn ang="0">
                  <a:pos x="211" y="460"/>
                </a:cxn>
                <a:cxn ang="0">
                  <a:pos x="224" y="434"/>
                </a:cxn>
                <a:cxn ang="0">
                  <a:pos x="250" y="408"/>
                </a:cxn>
                <a:cxn ang="0">
                  <a:pos x="263" y="381"/>
                </a:cxn>
                <a:cxn ang="0">
                  <a:pos x="276" y="355"/>
                </a:cxn>
                <a:cxn ang="0">
                  <a:pos x="276" y="329"/>
                </a:cxn>
                <a:cxn ang="0">
                  <a:pos x="289" y="302"/>
                </a:cxn>
                <a:cxn ang="0">
                  <a:pos x="289" y="210"/>
                </a:cxn>
              </a:cxnLst>
              <a:rect l="0" t="0" r="r" b="b"/>
              <a:pathLst>
                <a:path w="289" h="486">
                  <a:moveTo>
                    <a:pt x="289" y="210"/>
                  </a:moveTo>
                  <a:lnTo>
                    <a:pt x="289" y="184"/>
                  </a:lnTo>
                  <a:lnTo>
                    <a:pt x="276" y="158"/>
                  </a:lnTo>
                  <a:lnTo>
                    <a:pt x="276" y="131"/>
                  </a:lnTo>
                  <a:lnTo>
                    <a:pt x="263" y="105"/>
                  </a:lnTo>
                  <a:lnTo>
                    <a:pt x="250" y="92"/>
                  </a:lnTo>
                  <a:lnTo>
                    <a:pt x="250" y="66"/>
                  </a:lnTo>
                  <a:lnTo>
                    <a:pt x="224" y="39"/>
                  </a:lnTo>
                  <a:lnTo>
                    <a:pt x="197" y="26"/>
                  </a:lnTo>
                  <a:lnTo>
                    <a:pt x="171" y="0"/>
                  </a:lnTo>
                  <a:lnTo>
                    <a:pt x="119" y="0"/>
                  </a:lnTo>
                  <a:lnTo>
                    <a:pt x="105" y="13"/>
                  </a:lnTo>
                  <a:lnTo>
                    <a:pt x="92" y="13"/>
                  </a:lnTo>
                  <a:lnTo>
                    <a:pt x="40" y="66"/>
                  </a:lnTo>
                  <a:lnTo>
                    <a:pt x="40" y="79"/>
                  </a:lnTo>
                  <a:lnTo>
                    <a:pt x="27" y="105"/>
                  </a:lnTo>
                  <a:lnTo>
                    <a:pt x="13" y="131"/>
                  </a:lnTo>
                  <a:lnTo>
                    <a:pt x="13" y="158"/>
                  </a:lnTo>
                  <a:lnTo>
                    <a:pt x="0" y="184"/>
                  </a:lnTo>
                  <a:lnTo>
                    <a:pt x="0" y="289"/>
                  </a:lnTo>
                  <a:lnTo>
                    <a:pt x="13" y="329"/>
                  </a:lnTo>
                  <a:lnTo>
                    <a:pt x="13" y="342"/>
                  </a:lnTo>
                  <a:lnTo>
                    <a:pt x="27" y="368"/>
                  </a:lnTo>
                  <a:lnTo>
                    <a:pt x="27" y="394"/>
                  </a:lnTo>
                  <a:lnTo>
                    <a:pt x="40" y="421"/>
                  </a:lnTo>
                  <a:lnTo>
                    <a:pt x="79" y="460"/>
                  </a:lnTo>
                  <a:lnTo>
                    <a:pt x="105" y="473"/>
                  </a:lnTo>
                  <a:lnTo>
                    <a:pt x="119" y="473"/>
                  </a:lnTo>
                  <a:lnTo>
                    <a:pt x="132" y="486"/>
                  </a:lnTo>
                  <a:lnTo>
                    <a:pt x="171" y="486"/>
                  </a:lnTo>
                  <a:lnTo>
                    <a:pt x="184" y="473"/>
                  </a:lnTo>
                  <a:lnTo>
                    <a:pt x="197" y="473"/>
                  </a:lnTo>
                  <a:lnTo>
                    <a:pt x="211" y="460"/>
                  </a:lnTo>
                  <a:lnTo>
                    <a:pt x="224" y="434"/>
                  </a:lnTo>
                  <a:lnTo>
                    <a:pt x="250" y="408"/>
                  </a:lnTo>
                  <a:lnTo>
                    <a:pt x="263" y="381"/>
                  </a:lnTo>
                  <a:lnTo>
                    <a:pt x="276" y="355"/>
                  </a:lnTo>
                  <a:lnTo>
                    <a:pt x="276" y="329"/>
                  </a:lnTo>
                  <a:lnTo>
                    <a:pt x="289" y="302"/>
                  </a:lnTo>
                  <a:lnTo>
                    <a:pt x="289" y="21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2533" y="2862"/>
              <a:ext cx="263" cy="434"/>
            </a:xfrm>
            <a:custGeom>
              <a:avLst/>
              <a:gdLst/>
              <a:ahLst/>
              <a:cxnLst>
                <a:cxn ang="0">
                  <a:pos x="250" y="184"/>
                </a:cxn>
                <a:cxn ang="0">
                  <a:pos x="250" y="132"/>
                </a:cxn>
                <a:cxn ang="0">
                  <a:pos x="237" y="105"/>
                </a:cxn>
                <a:cxn ang="0">
                  <a:pos x="224" y="79"/>
                </a:cxn>
                <a:cxn ang="0">
                  <a:pos x="211" y="53"/>
                </a:cxn>
                <a:cxn ang="0">
                  <a:pos x="184" y="26"/>
                </a:cxn>
                <a:cxn ang="0">
                  <a:pos x="158" y="13"/>
                </a:cxn>
                <a:cxn ang="0">
                  <a:pos x="145" y="0"/>
                </a:cxn>
                <a:cxn ang="0">
                  <a:pos x="106" y="0"/>
                </a:cxn>
                <a:cxn ang="0">
                  <a:pos x="79" y="13"/>
                </a:cxn>
                <a:cxn ang="0">
                  <a:pos x="53" y="40"/>
                </a:cxn>
                <a:cxn ang="0">
                  <a:pos x="40" y="66"/>
                </a:cxn>
                <a:cxn ang="0">
                  <a:pos x="27" y="79"/>
                </a:cxn>
                <a:cxn ang="0">
                  <a:pos x="14" y="105"/>
                </a:cxn>
                <a:cxn ang="0">
                  <a:pos x="0" y="145"/>
                </a:cxn>
                <a:cxn ang="0">
                  <a:pos x="0" y="289"/>
                </a:cxn>
                <a:cxn ang="0">
                  <a:pos x="14" y="329"/>
                </a:cxn>
                <a:cxn ang="0">
                  <a:pos x="27" y="355"/>
                </a:cxn>
                <a:cxn ang="0">
                  <a:pos x="40" y="368"/>
                </a:cxn>
                <a:cxn ang="0">
                  <a:pos x="53" y="395"/>
                </a:cxn>
                <a:cxn ang="0">
                  <a:pos x="79" y="421"/>
                </a:cxn>
                <a:cxn ang="0">
                  <a:pos x="106" y="434"/>
                </a:cxn>
                <a:cxn ang="0">
                  <a:pos x="158" y="434"/>
                </a:cxn>
                <a:cxn ang="0">
                  <a:pos x="171" y="421"/>
                </a:cxn>
                <a:cxn ang="0">
                  <a:pos x="198" y="408"/>
                </a:cxn>
                <a:cxn ang="0">
                  <a:pos x="211" y="395"/>
                </a:cxn>
                <a:cxn ang="0">
                  <a:pos x="224" y="368"/>
                </a:cxn>
                <a:cxn ang="0">
                  <a:pos x="237" y="342"/>
                </a:cxn>
                <a:cxn ang="0">
                  <a:pos x="237" y="316"/>
                </a:cxn>
                <a:cxn ang="0">
                  <a:pos x="250" y="289"/>
                </a:cxn>
                <a:cxn ang="0">
                  <a:pos x="250" y="263"/>
                </a:cxn>
                <a:cxn ang="0">
                  <a:pos x="263" y="224"/>
                </a:cxn>
                <a:cxn ang="0">
                  <a:pos x="250" y="184"/>
                </a:cxn>
              </a:cxnLst>
              <a:rect l="0" t="0" r="r" b="b"/>
              <a:pathLst>
                <a:path w="263" h="434">
                  <a:moveTo>
                    <a:pt x="250" y="184"/>
                  </a:moveTo>
                  <a:lnTo>
                    <a:pt x="250" y="132"/>
                  </a:lnTo>
                  <a:lnTo>
                    <a:pt x="237" y="105"/>
                  </a:lnTo>
                  <a:lnTo>
                    <a:pt x="224" y="79"/>
                  </a:lnTo>
                  <a:lnTo>
                    <a:pt x="211" y="53"/>
                  </a:lnTo>
                  <a:lnTo>
                    <a:pt x="184" y="26"/>
                  </a:lnTo>
                  <a:lnTo>
                    <a:pt x="158" y="13"/>
                  </a:lnTo>
                  <a:lnTo>
                    <a:pt x="145" y="0"/>
                  </a:lnTo>
                  <a:lnTo>
                    <a:pt x="106" y="0"/>
                  </a:lnTo>
                  <a:lnTo>
                    <a:pt x="79" y="13"/>
                  </a:lnTo>
                  <a:lnTo>
                    <a:pt x="53" y="40"/>
                  </a:lnTo>
                  <a:lnTo>
                    <a:pt x="40" y="66"/>
                  </a:lnTo>
                  <a:lnTo>
                    <a:pt x="27" y="79"/>
                  </a:lnTo>
                  <a:lnTo>
                    <a:pt x="14" y="105"/>
                  </a:lnTo>
                  <a:lnTo>
                    <a:pt x="0" y="145"/>
                  </a:lnTo>
                  <a:lnTo>
                    <a:pt x="0" y="289"/>
                  </a:lnTo>
                  <a:lnTo>
                    <a:pt x="14" y="329"/>
                  </a:lnTo>
                  <a:lnTo>
                    <a:pt x="27" y="355"/>
                  </a:lnTo>
                  <a:lnTo>
                    <a:pt x="40" y="368"/>
                  </a:lnTo>
                  <a:lnTo>
                    <a:pt x="53" y="395"/>
                  </a:lnTo>
                  <a:lnTo>
                    <a:pt x="79" y="421"/>
                  </a:lnTo>
                  <a:lnTo>
                    <a:pt x="106" y="434"/>
                  </a:lnTo>
                  <a:lnTo>
                    <a:pt x="158" y="434"/>
                  </a:lnTo>
                  <a:lnTo>
                    <a:pt x="171" y="421"/>
                  </a:lnTo>
                  <a:lnTo>
                    <a:pt x="198" y="408"/>
                  </a:lnTo>
                  <a:lnTo>
                    <a:pt x="211" y="395"/>
                  </a:lnTo>
                  <a:lnTo>
                    <a:pt x="224" y="368"/>
                  </a:lnTo>
                  <a:lnTo>
                    <a:pt x="237" y="342"/>
                  </a:lnTo>
                  <a:lnTo>
                    <a:pt x="237" y="316"/>
                  </a:lnTo>
                  <a:lnTo>
                    <a:pt x="250" y="289"/>
                  </a:lnTo>
                  <a:lnTo>
                    <a:pt x="250" y="263"/>
                  </a:lnTo>
                  <a:lnTo>
                    <a:pt x="263" y="224"/>
                  </a:lnTo>
                  <a:lnTo>
                    <a:pt x="250" y="18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2573" y="2915"/>
              <a:ext cx="197" cy="342"/>
            </a:xfrm>
            <a:custGeom>
              <a:avLst/>
              <a:gdLst/>
              <a:ahLst/>
              <a:cxnLst>
                <a:cxn ang="0">
                  <a:pos x="197" y="144"/>
                </a:cxn>
                <a:cxn ang="0">
                  <a:pos x="184" y="118"/>
                </a:cxn>
                <a:cxn ang="0">
                  <a:pos x="184" y="79"/>
                </a:cxn>
                <a:cxn ang="0">
                  <a:pos x="171" y="52"/>
                </a:cxn>
                <a:cxn ang="0">
                  <a:pos x="118" y="0"/>
                </a:cxn>
                <a:cxn ang="0">
                  <a:pos x="66" y="0"/>
                </a:cxn>
                <a:cxn ang="0">
                  <a:pos x="26" y="39"/>
                </a:cxn>
                <a:cxn ang="0">
                  <a:pos x="13" y="66"/>
                </a:cxn>
                <a:cxn ang="0">
                  <a:pos x="13" y="79"/>
                </a:cxn>
                <a:cxn ang="0">
                  <a:pos x="0" y="105"/>
                </a:cxn>
                <a:cxn ang="0">
                  <a:pos x="0" y="223"/>
                </a:cxn>
                <a:cxn ang="0">
                  <a:pos x="13" y="250"/>
                </a:cxn>
                <a:cxn ang="0">
                  <a:pos x="13" y="263"/>
                </a:cxn>
                <a:cxn ang="0">
                  <a:pos x="26" y="289"/>
                </a:cxn>
                <a:cxn ang="0">
                  <a:pos x="66" y="329"/>
                </a:cxn>
                <a:cxn ang="0">
                  <a:pos x="79" y="329"/>
                </a:cxn>
                <a:cxn ang="0">
                  <a:pos x="92" y="342"/>
                </a:cxn>
                <a:cxn ang="0">
                  <a:pos x="105" y="342"/>
                </a:cxn>
                <a:cxn ang="0">
                  <a:pos x="118" y="329"/>
                </a:cxn>
                <a:cxn ang="0">
                  <a:pos x="131" y="329"/>
                </a:cxn>
                <a:cxn ang="0">
                  <a:pos x="171" y="289"/>
                </a:cxn>
                <a:cxn ang="0">
                  <a:pos x="171" y="263"/>
                </a:cxn>
                <a:cxn ang="0">
                  <a:pos x="184" y="250"/>
                </a:cxn>
                <a:cxn ang="0">
                  <a:pos x="184" y="223"/>
                </a:cxn>
                <a:cxn ang="0">
                  <a:pos x="197" y="197"/>
                </a:cxn>
                <a:cxn ang="0">
                  <a:pos x="197" y="144"/>
                </a:cxn>
              </a:cxnLst>
              <a:rect l="0" t="0" r="r" b="b"/>
              <a:pathLst>
                <a:path w="197" h="342">
                  <a:moveTo>
                    <a:pt x="197" y="144"/>
                  </a:moveTo>
                  <a:lnTo>
                    <a:pt x="184" y="118"/>
                  </a:lnTo>
                  <a:lnTo>
                    <a:pt x="184" y="79"/>
                  </a:lnTo>
                  <a:lnTo>
                    <a:pt x="171" y="52"/>
                  </a:lnTo>
                  <a:lnTo>
                    <a:pt x="118" y="0"/>
                  </a:lnTo>
                  <a:lnTo>
                    <a:pt x="66" y="0"/>
                  </a:lnTo>
                  <a:lnTo>
                    <a:pt x="26" y="39"/>
                  </a:lnTo>
                  <a:lnTo>
                    <a:pt x="13" y="66"/>
                  </a:lnTo>
                  <a:lnTo>
                    <a:pt x="13" y="79"/>
                  </a:lnTo>
                  <a:lnTo>
                    <a:pt x="0" y="105"/>
                  </a:lnTo>
                  <a:lnTo>
                    <a:pt x="0" y="223"/>
                  </a:lnTo>
                  <a:lnTo>
                    <a:pt x="13" y="250"/>
                  </a:lnTo>
                  <a:lnTo>
                    <a:pt x="13" y="263"/>
                  </a:lnTo>
                  <a:lnTo>
                    <a:pt x="26" y="289"/>
                  </a:lnTo>
                  <a:lnTo>
                    <a:pt x="66" y="329"/>
                  </a:lnTo>
                  <a:lnTo>
                    <a:pt x="79" y="329"/>
                  </a:lnTo>
                  <a:lnTo>
                    <a:pt x="92" y="342"/>
                  </a:lnTo>
                  <a:lnTo>
                    <a:pt x="105" y="342"/>
                  </a:lnTo>
                  <a:lnTo>
                    <a:pt x="118" y="329"/>
                  </a:lnTo>
                  <a:lnTo>
                    <a:pt x="131" y="329"/>
                  </a:lnTo>
                  <a:lnTo>
                    <a:pt x="171" y="289"/>
                  </a:lnTo>
                  <a:lnTo>
                    <a:pt x="171" y="263"/>
                  </a:lnTo>
                  <a:lnTo>
                    <a:pt x="184" y="250"/>
                  </a:lnTo>
                  <a:lnTo>
                    <a:pt x="184" y="223"/>
                  </a:lnTo>
                  <a:lnTo>
                    <a:pt x="197" y="197"/>
                  </a:lnTo>
                  <a:lnTo>
                    <a:pt x="197" y="14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4071" y="2652"/>
              <a:ext cx="513" cy="578"/>
            </a:xfrm>
            <a:custGeom>
              <a:avLst/>
              <a:gdLst/>
              <a:ahLst/>
              <a:cxnLst>
                <a:cxn ang="0">
                  <a:pos x="421" y="223"/>
                </a:cxn>
                <a:cxn ang="0">
                  <a:pos x="395" y="158"/>
                </a:cxn>
                <a:cxn ang="0">
                  <a:pos x="368" y="105"/>
                </a:cxn>
                <a:cxn ang="0">
                  <a:pos x="263" y="66"/>
                </a:cxn>
                <a:cxn ang="0">
                  <a:pos x="224" y="92"/>
                </a:cxn>
                <a:cxn ang="0">
                  <a:pos x="171" y="158"/>
                </a:cxn>
                <a:cxn ang="0">
                  <a:pos x="158" y="223"/>
                </a:cxn>
                <a:cxn ang="0">
                  <a:pos x="171" y="407"/>
                </a:cxn>
                <a:cxn ang="0">
                  <a:pos x="197" y="473"/>
                </a:cxn>
                <a:cxn ang="0">
                  <a:pos x="250" y="578"/>
                </a:cxn>
                <a:cxn ang="0">
                  <a:pos x="289" y="565"/>
                </a:cxn>
                <a:cxn ang="0">
                  <a:pos x="329" y="552"/>
                </a:cxn>
                <a:cxn ang="0">
                  <a:pos x="395" y="499"/>
                </a:cxn>
                <a:cxn ang="0">
                  <a:pos x="421" y="434"/>
                </a:cxn>
                <a:cxn ang="0">
                  <a:pos x="434" y="368"/>
                </a:cxn>
                <a:cxn ang="0">
                  <a:pos x="447" y="263"/>
                </a:cxn>
                <a:cxn ang="0">
                  <a:pos x="513" y="210"/>
                </a:cxn>
                <a:cxn ang="0">
                  <a:pos x="460" y="0"/>
                </a:cxn>
                <a:cxn ang="0">
                  <a:pos x="224" y="13"/>
                </a:cxn>
                <a:cxn ang="0">
                  <a:pos x="184" y="52"/>
                </a:cxn>
                <a:cxn ang="0">
                  <a:pos x="158" y="92"/>
                </a:cxn>
                <a:cxn ang="0">
                  <a:pos x="145" y="171"/>
                </a:cxn>
                <a:cxn ang="0">
                  <a:pos x="119" y="250"/>
                </a:cxn>
                <a:cxn ang="0">
                  <a:pos x="79" y="329"/>
                </a:cxn>
                <a:cxn ang="0">
                  <a:pos x="13" y="407"/>
                </a:cxn>
                <a:cxn ang="0">
                  <a:pos x="13" y="447"/>
                </a:cxn>
                <a:cxn ang="0">
                  <a:pos x="40" y="499"/>
                </a:cxn>
                <a:cxn ang="0">
                  <a:pos x="92" y="539"/>
                </a:cxn>
                <a:cxn ang="0">
                  <a:pos x="250" y="526"/>
                </a:cxn>
                <a:cxn ang="0">
                  <a:pos x="342" y="513"/>
                </a:cxn>
                <a:cxn ang="0">
                  <a:pos x="395" y="447"/>
                </a:cxn>
                <a:cxn ang="0">
                  <a:pos x="408" y="394"/>
                </a:cxn>
                <a:cxn ang="0">
                  <a:pos x="421" y="263"/>
                </a:cxn>
              </a:cxnLst>
              <a:rect l="0" t="0" r="r" b="b"/>
              <a:pathLst>
                <a:path w="513" h="578">
                  <a:moveTo>
                    <a:pt x="421" y="263"/>
                  </a:moveTo>
                  <a:lnTo>
                    <a:pt x="421" y="223"/>
                  </a:lnTo>
                  <a:lnTo>
                    <a:pt x="408" y="184"/>
                  </a:lnTo>
                  <a:lnTo>
                    <a:pt x="395" y="158"/>
                  </a:lnTo>
                  <a:lnTo>
                    <a:pt x="381" y="131"/>
                  </a:lnTo>
                  <a:lnTo>
                    <a:pt x="368" y="105"/>
                  </a:lnTo>
                  <a:lnTo>
                    <a:pt x="329" y="66"/>
                  </a:lnTo>
                  <a:lnTo>
                    <a:pt x="263" y="66"/>
                  </a:lnTo>
                  <a:lnTo>
                    <a:pt x="250" y="79"/>
                  </a:lnTo>
                  <a:lnTo>
                    <a:pt x="224" y="92"/>
                  </a:lnTo>
                  <a:lnTo>
                    <a:pt x="184" y="131"/>
                  </a:lnTo>
                  <a:lnTo>
                    <a:pt x="171" y="158"/>
                  </a:lnTo>
                  <a:lnTo>
                    <a:pt x="171" y="197"/>
                  </a:lnTo>
                  <a:lnTo>
                    <a:pt x="158" y="223"/>
                  </a:lnTo>
                  <a:lnTo>
                    <a:pt x="158" y="381"/>
                  </a:lnTo>
                  <a:lnTo>
                    <a:pt x="171" y="407"/>
                  </a:lnTo>
                  <a:lnTo>
                    <a:pt x="184" y="434"/>
                  </a:lnTo>
                  <a:lnTo>
                    <a:pt x="197" y="473"/>
                  </a:lnTo>
                  <a:lnTo>
                    <a:pt x="250" y="526"/>
                  </a:lnTo>
                  <a:lnTo>
                    <a:pt x="250" y="578"/>
                  </a:lnTo>
                  <a:lnTo>
                    <a:pt x="263" y="578"/>
                  </a:lnTo>
                  <a:lnTo>
                    <a:pt x="289" y="565"/>
                  </a:lnTo>
                  <a:lnTo>
                    <a:pt x="316" y="565"/>
                  </a:lnTo>
                  <a:lnTo>
                    <a:pt x="329" y="552"/>
                  </a:lnTo>
                  <a:lnTo>
                    <a:pt x="355" y="539"/>
                  </a:lnTo>
                  <a:lnTo>
                    <a:pt x="395" y="499"/>
                  </a:lnTo>
                  <a:lnTo>
                    <a:pt x="408" y="473"/>
                  </a:lnTo>
                  <a:lnTo>
                    <a:pt x="421" y="434"/>
                  </a:lnTo>
                  <a:lnTo>
                    <a:pt x="434" y="407"/>
                  </a:lnTo>
                  <a:lnTo>
                    <a:pt x="434" y="368"/>
                  </a:lnTo>
                  <a:lnTo>
                    <a:pt x="447" y="329"/>
                  </a:lnTo>
                  <a:lnTo>
                    <a:pt x="447" y="263"/>
                  </a:lnTo>
                  <a:lnTo>
                    <a:pt x="500" y="263"/>
                  </a:lnTo>
                  <a:lnTo>
                    <a:pt x="513" y="210"/>
                  </a:lnTo>
                  <a:lnTo>
                    <a:pt x="513" y="52"/>
                  </a:lnTo>
                  <a:lnTo>
                    <a:pt x="460" y="0"/>
                  </a:lnTo>
                  <a:lnTo>
                    <a:pt x="250" y="0"/>
                  </a:lnTo>
                  <a:lnTo>
                    <a:pt x="224" y="13"/>
                  </a:lnTo>
                  <a:lnTo>
                    <a:pt x="197" y="26"/>
                  </a:lnTo>
                  <a:lnTo>
                    <a:pt x="184" y="52"/>
                  </a:lnTo>
                  <a:lnTo>
                    <a:pt x="171" y="66"/>
                  </a:lnTo>
                  <a:lnTo>
                    <a:pt x="158" y="92"/>
                  </a:lnTo>
                  <a:lnTo>
                    <a:pt x="145" y="118"/>
                  </a:lnTo>
                  <a:lnTo>
                    <a:pt x="145" y="171"/>
                  </a:lnTo>
                  <a:lnTo>
                    <a:pt x="132" y="210"/>
                  </a:lnTo>
                  <a:lnTo>
                    <a:pt x="119" y="250"/>
                  </a:lnTo>
                  <a:lnTo>
                    <a:pt x="105" y="289"/>
                  </a:lnTo>
                  <a:lnTo>
                    <a:pt x="79" y="329"/>
                  </a:lnTo>
                  <a:lnTo>
                    <a:pt x="27" y="381"/>
                  </a:lnTo>
                  <a:lnTo>
                    <a:pt x="13" y="407"/>
                  </a:lnTo>
                  <a:lnTo>
                    <a:pt x="0" y="407"/>
                  </a:lnTo>
                  <a:lnTo>
                    <a:pt x="13" y="447"/>
                  </a:lnTo>
                  <a:lnTo>
                    <a:pt x="27" y="473"/>
                  </a:lnTo>
                  <a:lnTo>
                    <a:pt x="40" y="499"/>
                  </a:lnTo>
                  <a:lnTo>
                    <a:pt x="66" y="526"/>
                  </a:lnTo>
                  <a:lnTo>
                    <a:pt x="92" y="539"/>
                  </a:lnTo>
                  <a:lnTo>
                    <a:pt x="250" y="578"/>
                  </a:lnTo>
                  <a:lnTo>
                    <a:pt x="250" y="526"/>
                  </a:lnTo>
                  <a:lnTo>
                    <a:pt x="316" y="526"/>
                  </a:lnTo>
                  <a:lnTo>
                    <a:pt x="342" y="513"/>
                  </a:lnTo>
                  <a:lnTo>
                    <a:pt x="381" y="473"/>
                  </a:lnTo>
                  <a:lnTo>
                    <a:pt x="395" y="447"/>
                  </a:lnTo>
                  <a:lnTo>
                    <a:pt x="408" y="421"/>
                  </a:lnTo>
                  <a:lnTo>
                    <a:pt x="408" y="394"/>
                  </a:lnTo>
                  <a:lnTo>
                    <a:pt x="421" y="355"/>
                  </a:lnTo>
                  <a:lnTo>
                    <a:pt x="421" y="26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4229" y="2718"/>
              <a:ext cx="263" cy="460"/>
            </a:xfrm>
            <a:custGeom>
              <a:avLst/>
              <a:gdLst/>
              <a:ahLst/>
              <a:cxnLst>
                <a:cxn ang="0">
                  <a:pos x="263" y="197"/>
                </a:cxn>
                <a:cxn ang="0">
                  <a:pos x="263" y="157"/>
                </a:cxn>
                <a:cxn ang="0">
                  <a:pos x="250" y="118"/>
                </a:cxn>
                <a:cxn ang="0">
                  <a:pos x="237" y="92"/>
                </a:cxn>
                <a:cxn ang="0">
                  <a:pos x="223" y="65"/>
                </a:cxn>
                <a:cxn ang="0">
                  <a:pos x="210" y="39"/>
                </a:cxn>
                <a:cxn ang="0">
                  <a:pos x="171" y="0"/>
                </a:cxn>
                <a:cxn ang="0">
                  <a:pos x="105" y="0"/>
                </a:cxn>
                <a:cxn ang="0">
                  <a:pos x="92" y="13"/>
                </a:cxn>
                <a:cxn ang="0">
                  <a:pos x="66" y="26"/>
                </a:cxn>
                <a:cxn ang="0">
                  <a:pos x="26" y="65"/>
                </a:cxn>
                <a:cxn ang="0">
                  <a:pos x="13" y="92"/>
                </a:cxn>
                <a:cxn ang="0">
                  <a:pos x="13" y="131"/>
                </a:cxn>
                <a:cxn ang="0">
                  <a:pos x="0" y="157"/>
                </a:cxn>
                <a:cxn ang="0">
                  <a:pos x="0" y="315"/>
                </a:cxn>
                <a:cxn ang="0">
                  <a:pos x="13" y="341"/>
                </a:cxn>
                <a:cxn ang="0">
                  <a:pos x="26" y="368"/>
                </a:cxn>
                <a:cxn ang="0">
                  <a:pos x="39" y="407"/>
                </a:cxn>
                <a:cxn ang="0">
                  <a:pos x="92" y="460"/>
                </a:cxn>
                <a:cxn ang="0">
                  <a:pos x="158" y="460"/>
                </a:cxn>
                <a:cxn ang="0">
                  <a:pos x="184" y="447"/>
                </a:cxn>
                <a:cxn ang="0">
                  <a:pos x="223" y="407"/>
                </a:cxn>
                <a:cxn ang="0">
                  <a:pos x="237" y="381"/>
                </a:cxn>
                <a:cxn ang="0">
                  <a:pos x="250" y="355"/>
                </a:cxn>
                <a:cxn ang="0">
                  <a:pos x="250" y="328"/>
                </a:cxn>
                <a:cxn ang="0">
                  <a:pos x="263" y="289"/>
                </a:cxn>
                <a:cxn ang="0">
                  <a:pos x="263" y="197"/>
                </a:cxn>
              </a:cxnLst>
              <a:rect l="0" t="0" r="r" b="b"/>
              <a:pathLst>
                <a:path w="263" h="460">
                  <a:moveTo>
                    <a:pt x="263" y="197"/>
                  </a:moveTo>
                  <a:lnTo>
                    <a:pt x="263" y="157"/>
                  </a:lnTo>
                  <a:lnTo>
                    <a:pt x="250" y="118"/>
                  </a:lnTo>
                  <a:lnTo>
                    <a:pt x="237" y="92"/>
                  </a:lnTo>
                  <a:lnTo>
                    <a:pt x="223" y="65"/>
                  </a:lnTo>
                  <a:lnTo>
                    <a:pt x="210" y="39"/>
                  </a:lnTo>
                  <a:lnTo>
                    <a:pt x="171" y="0"/>
                  </a:lnTo>
                  <a:lnTo>
                    <a:pt x="105" y="0"/>
                  </a:lnTo>
                  <a:lnTo>
                    <a:pt x="92" y="13"/>
                  </a:lnTo>
                  <a:lnTo>
                    <a:pt x="66" y="26"/>
                  </a:lnTo>
                  <a:lnTo>
                    <a:pt x="26" y="65"/>
                  </a:lnTo>
                  <a:lnTo>
                    <a:pt x="13" y="92"/>
                  </a:lnTo>
                  <a:lnTo>
                    <a:pt x="13" y="131"/>
                  </a:lnTo>
                  <a:lnTo>
                    <a:pt x="0" y="157"/>
                  </a:lnTo>
                  <a:lnTo>
                    <a:pt x="0" y="315"/>
                  </a:lnTo>
                  <a:lnTo>
                    <a:pt x="13" y="341"/>
                  </a:lnTo>
                  <a:lnTo>
                    <a:pt x="26" y="368"/>
                  </a:lnTo>
                  <a:lnTo>
                    <a:pt x="39" y="407"/>
                  </a:lnTo>
                  <a:lnTo>
                    <a:pt x="92" y="460"/>
                  </a:lnTo>
                  <a:lnTo>
                    <a:pt x="158" y="460"/>
                  </a:lnTo>
                  <a:lnTo>
                    <a:pt x="184" y="447"/>
                  </a:lnTo>
                  <a:lnTo>
                    <a:pt x="223" y="407"/>
                  </a:lnTo>
                  <a:lnTo>
                    <a:pt x="237" y="381"/>
                  </a:lnTo>
                  <a:lnTo>
                    <a:pt x="250" y="355"/>
                  </a:lnTo>
                  <a:lnTo>
                    <a:pt x="250" y="328"/>
                  </a:lnTo>
                  <a:lnTo>
                    <a:pt x="263" y="289"/>
                  </a:lnTo>
                  <a:lnTo>
                    <a:pt x="263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4229" y="2744"/>
              <a:ext cx="250" cy="407"/>
            </a:xfrm>
            <a:custGeom>
              <a:avLst/>
              <a:gdLst/>
              <a:ahLst/>
              <a:cxnLst>
                <a:cxn ang="0">
                  <a:pos x="250" y="210"/>
                </a:cxn>
                <a:cxn ang="0">
                  <a:pos x="250" y="144"/>
                </a:cxn>
                <a:cxn ang="0">
                  <a:pos x="237" y="105"/>
                </a:cxn>
                <a:cxn ang="0">
                  <a:pos x="223" y="79"/>
                </a:cxn>
                <a:cxn ang="0">
                  <a:pos x="210" y="52"/>
                </a:cxn>
                <a:cxn ang="0">
                  <a:pos x="184" y="26"/>
                </a:cxn>
                <a:cxn ang="0">
                  <a:pos x="158" y="13"/>
                </a:cxn>
                <a:cxn ang="0">
                  <a:pos x="145" y="0"/>
                </a:cxn>
                <a:cxn ang="0">
                  <a:pos x="105" y="0"/>
                </a:cxn>
                <a:cxn ang="0">
                  <a:pos x="92" y="13"/>
                </a:cxn>
                <a:cxn ang="0">
                  <a:pos x="66" y="26"/>
                </a:cxn>
                <a:cxn ang="0">
                  <a:pos x="53" y="39"/>
                </a:cxn>
                <a:cxn ang="0">
                  <a:pos x="39" y="66"/>
                </a:cxn>
                <a:cxn ang="0">
                  <a:pos x="26" y="92"/>
                </a:cxn>
                <a:cxn ang="0">
                  <a:pos x="13" y="118"/>
                </a:cxn>
                <a:cxn ang="0">
                  <a:pos x="13" y="144"/>
                </a:cxn>
                <a:cxn ang="0">
                  <a:pos x="0" y="184"/>
                </a:cxn>
                <a:cxn ang="0">
                  <a:pos x="0" y="210"/>
                </a:cxn>
                <a:cxn ang="0">
                  <a:pos x="13" y="250"/>
                </a:cxn>
                <a:cxn ang="0">
                  <a:pos x="13" y="276"/>
                </a:cxn>
                <a:cxn ang="0">
                  <a:pos x="26" y="302"/>
                </a:cxn>
                <a:cxn ang="0">
                  <a:pos x="26" y="329"/>
                </a:cxn>
                <a:cxn ang="0">
                  <a:pos x="39" y="355"/>
                </a:cxn>
                <a:cxn ang="0">
                  <a:pos x="92" y="407"/>
                </a:cxn>
                <a:cxn ang="0">
                  <a:pos x="158" y="407"/>
                </a:cxn>
                <a:cxn ang="0">
                  <a:pos x="184" y="381"/>
                </a:cxn>
                <a:cxn ang="0">
                  <a:pos x="210" y="368"/>
                </a:cxn>
                <a:cxn ang="0">
                  <a:pos x="223" y="342"/>
                </a:cxn>
                <a:cxn ang="0">
                  <a:pos x="237" y="315"/>
                </a:cxn>
                <a:cxn ang="0">
                  <a:pos x="237" y="289"/>
                </a:cxn>
                <a:cxn ang="0">
                  <a:pos x="250" y="250"/>
                </a:cxn>
                <a:cxn ang="0">
                  <a:pos x="250" y="210"/>
                </a:cxn>
              </a:cxnLst>
              <a:rect l="0" t="0" r="r" b="b"/>
              <a:pathLst>
                <a:path w="250" h="407">
                  <a:moveTo>
                    <a:pt x="250" y="210"/>
                  </a:moveTo>
                  <a:lnTo>
                    <a:pt x="250" y="144"/>
                  </a:lnTo>
                  <a:lnTo>
                    <a:pt x="237" y="105"/>
                  </a:lnTo>
                  <a:lnTo>
                    <a:pt x="223" y="79"/>
                  </a:lnTo>
                  <a:lnTo>
                    <a:pt x="210" y="52"/>
                  </a:lnTo>
                  <a:lnTo>
                    <a:pt x="184" y="26"/>
                  </a:lnTo>
                  <a:lnTo>
                    <a:pt x="158" y="13"/>
                  </a:lnTo>
                  <a:lnTo>
                    <a:pt x="145" y="0"/>
                  </a:lnTo>
                  <a:lnTo>
                    <a:pt x="105" y="0"/>
                  </a:lnTo>
                  <a:lnTo>
                    <a:pt x="92" y="13"/>
                  </a:lnTo>
                  <a:lnTo>
                    <a:pt x="66" y="26"/>
                  </a:lnTo>
                  <a:lnTo>
                    <a:pt x="53" y="39"/>
                  </a:lnTo>
                  <a:lnTo>
                    <a:pt x="39" y="66"/>
                  </a:lnTo>
                  <a:lnTo>
                    <a:pt x="26" y="92"/>
                  </a:lnTo>
                  <a:lnTo>
                    <a:pt x="13" y="118"/>
                  </a:lnTo>
                  <a:lnTo>
                    <a:pt x="13" y="144"/>
                  </a:lnTo>
                  <a:lnTo>
                    <a:pt x="0" y="184"/>
                  </a:lnTo>
                  <a:lnTo>
                    <a:pt x="0" y="210"/>
                  </a:lnTo>
                  <a:lnTo>
                    <a:pt x="13" y="250"/>
                  </a:lnTo>
                  <a:lnTo>
                    <a:pt x="13" y="276"/>
                  </a:lnTo>
                  <a:lnTo>
                    <a:pt x="26" y="302"/>
                  </a:lnTo>
                  <a:lnTo>
                    <a:pt x="26" y="329"/>
                  </a:lnTo>
                  <a:lnTo>
                    <a:pt x="39" y="355"/>
                  </a:lnTo>
                  <a:lnTo>
                    <a:pt x="92" y="407"/>
                  </a:lnTo>
                  <a:lnTo>
                    <a:pt x="158" y="407"/>
                  </a:lnTo>
                  <a:lnTo>
                    <a:pt x="184" y="381"/>
                  </a:lnTo>
                  <a:lnTo>
                    <a:pt x="210" y="368"/>
                  </a:lnTo>
                  <a:lnTo>
                    <a:pt x="223" y="342"/>
                  </a:lnTo>
                  <a:lnTo>
                    <a:pt x="237" y="315"/>
                  </a:lnTo>
                  <a:lnTo>
                    <a:pt x="237" y="289"/>
                  </a:lnTo>
                  <a:lnTo>
                    <a:pt x="250" y="250"/>
                  </a:lnTo>
                  <a:lnTo>
                    <a:pt x="250" y="21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4242" y="2770"/>
              <a:ext cx="224" cy="368"/>
            </a:xfrm>
            <a:custGeom>
              <a:avLst/>
              <a:gdLst/>
              <a:ahLst/>
              <a:cxnLst>
                <a:cxn ang="0">
                  <a:pos x="210" y="145"/>
                </a:cxn>
                <a:cxn ang="0">
                  <a:pos x="210" y="92"/>
                </a:cxn>
                <a:cxn ang="0">
                  <a:pos x="197" y="66"/>
                </a:cxn>
                <a:cxn ang="0">
                  <a:pos x="184" y="53"/>
                </a:cxn>
                <a:cxn ang="0">
                  <a:pos x="171" y="26"/>
                </a:cxn>
                <a:cxn ang="0">
                  <a:pos x="145" y="0"/>
                </a:cxn>
                <a:cxn ang="0">
                  <a:pos x="79" y="0"/>
                </a:cxn>
                <a:cxn ang="0">
                  <a:pos x="66" y="13"/>
                </a:cxn>
                <a:cxn ang="0">
                  <a:pos x="40" y="26"/>
                </a:cxn>
                <a:cxn ang="0">
                  <a:pos x="26" y="53"/>
                </a:cxn>
                <a:cxn ang="0">
                  <a:pos x="26" y="79"/>
                </a:cxn>
                <a:cxn ang="0">
                  <a:pos x="13" y="92"/>
                </a:cxn>
                <a:cxn ang="0">
                  <a:pos x="13" y="132"/>
                </a:cxn>
                <a:cxn ang="0">
                  <a:pos x="0" y="158"/>
                </a:cxn>
                <a:cxn ang="0">
                  <a:pos x="0" y="211"/>
                </a:cxn>
                <a:cxn ang="0">
                  <a:pos x="13" y="250"/>
                </a:cxn>
                <a:cxn ang="0">
                  <a:pos x="13" y="276"/>
                </a:cxn>
                <a:cxn ang="0">
                  <a:pos x="26" y="289"/>
                </a:cxn>
                <a:cxn ang="0">
                  <a:pos x="40" y="316"/>
                </a:cxn>
                <a:cxn ang="0">
                  <a:pos x="53" y="329"/>
                </a:cxn>
                <a:cxn ang="0">
                  <a:pos x="66" y="355"/>
                </a:cxn>
                <a:cxn ang="0">
                  <a:pos x="79" y="355"/>
                </a:cxn>
                <a:cxn ang="0">
                  <a:pos x="105" y="368"/>
                </a:cxn>
                <a:cxn ang="0">
                  <a:pos x="132" y="368"/>
                </a:cxn>
                <a:cxn ang="0">
                  <a:pos x="145" y="355"/>
                </a:cxn>
                <a:cxn ang="0">
                  <a:pos x="171" y="342"/>
                </a:cxn>
                <a:cxn ang="0">
                  <a:pos x="184" y="329"/>
                </a:cxn>
                <a:cxn ang="0">
                  <a:pos x="197" y="303"/>
                </a:cxn>
                <a:cxn ang="0">
                  <a:pos x="197" y="276"/>
                </a:cxn>
                <a:cxn ang="0">
                  <a:pos x="210" y="250"/>
                </a:cxn>
                <a:cxn ang="0">
                  <a:pos x="210" y="224"/>
                </a:cxn>
                <a:cxn ang="0">
                  <a:pos x="224" y="197"/>
                </a:cxn>
                <a:cxn ang="0">
                  <a:pos x="224" y="184"/>
                </a:cxn>
                <a:cxn ang="0">
                  <a:pos x="210" y="145"/>
                </a:cxn>
              </a:cxnLst>
              <a:rect l="0" t="0" r="r" b="b"/>
              <a:pathLst>
                <a:path w="224" h="368">
                  <a:moveTo>
                    <a:pt x="210" y="145"/>
                  </a:moveTo>
                  <a:lnTo>
                    <a:pt x="210" y="92"/>
                  </a:lnTo>
                  <a:lnTo>
                    <a:pt x="197" y="66"/>
                  </a:lnTo>
                  <a:lnTo>
                    <a:pt x="184" y="53"/>
                  </a:lnTo>
                  <a:lnTo>
                    <a:pt x="171" y="26"/>
                  </a:lnTo>
                  <a:lnTo>
                    <a:pt x="145" y="0"/>
                  </a:lnTo>
                  <a:lnTo>
                    <a:pt x="79" y="0"/>
                  </a:lnTo>
                  <a:lnTo>
                    <a:pt x="66" y="13"/>
                  </a:lnTo>
                  <a:lnTo>
                    <a:pt x="40" y="26"/>
                  </a:lnTo>
                  <a:lnTo>
                    <a:pt x="26" y="53"/>
                  </a:lnTo>
                  <a:lnTo>
                    <a:pt x="26" y="79"/>
                  </a:lnTo>
                  <a:lnTo>
                    <a:pt x="13" y="92"/>
                  </a:lnTo>
                  <a:lnTo>
                    <a:pt x="13" y="132"/>
                  </a:lnTo>
                  <a:lnTo>
                    <a:pt x="0" y="158"/>
                  </a:lnTo>
                  <a:lnTo>
                    <a:pt x="0" y="211"/>
                  </a:lnTo>
                  <a:lnTo>
                    <a:pt x="13" y="250"/>
                  </a:lnTo>
                  <a:lnTo>
                    <a:pt x="13" y="276"/>
                  </a:lnTo>
                  <a:lnTo>
                    <a:pt x="26" y="289"/>
                  </a:lnTo>
                  <a:lnTo>
                    <a:pt x="40" y="316"/>
                  </a:lnTo>
                  <a:lnTo>
                    <a:pt x="53" y="329"/>
                  </a:lnTo>
                  <a:lnTo>
                    <a:pt x="66" y="355"/>
                  </a:lnTo>
                  <a:lnTo>
                    <a:pt x="79" y="355"/>
                  </a:lnTo>
                  <a:lnTo>
                    <a:pt x="105" y="368"/>
                  </a:lnTo>
                  <a:lnTo>
                    <a:pt x="132" y="368"/>
                  </a:lnTo>
                  <a:lnTo>
                    <a:pt x="145" y="355"/>
                  </a:lnTo>
                  <a:lnTo>
                    <a:pt x="171" y="342"/>
                  </a:lnTo>
                  <a:lnTo>
                    <a:pt x="184" y="329"/>
                  </a:lnTo>
                  <a:lnTo>
                    <a:pt x="197" y="303"/>
                  </a:lnTo>
                  <a:lnTo>
                    <a:pt x="197" y="276"/>
                  </a:lnTo>
                  <a:lnTo>
                    <a:pt x="210" y="250"/>
                  </a:lnTo>
                  <a:lnTo>
                    <a:pt x="210" y="224"/>
                  </a:lnTo>
                  <a:lnTo>
                    <a:pt x="224" y="197"/>
                  </a:lnTo>
                  <a:lnTo>
                    <a:pt x="224" y="184"/>
                  </a:lnTo>
                  <a:lnTo>
                    <a:pt x="210" y="1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4282" y="2796"/>
              <a:ext cx="157" cy="303"/>
            </a:xfrm>
            <a:custGeom>
              <a:avLst/>
              <a:gdLst/>
              <a:ahLst/>
              <a:cxnLst>
                <a:cxn ang="0">
                  <a:pos x="157" y="132"/>
                </a:cxn>
                <a:cxn ang="0">
                  <a:pos x="157" y="92"/>
                </a:cxn>
                <a:cxn ang="0">
                  <a:pos x="144" y="66"/>
                </a:cxn>
                <a:cxn ang="0">
                  <a:pos x="144" y="53"/>
                </a:cxn>
                <a:cxn ang="0">
                  <a:pos x="131" y="40"/>
                </a:cxn>
                <a:cxn ang="0">
                  <a:pos x="131" y="27"/>
                </a:cxn>
                <a:cxn ang="0">
                  <a:pos x="118" y="14"/>
                </a:cxn>
                <a:cxn ang="0">
                  <a:pos x="105" y="14"/>
                </a:cxn>
                <a:cxn ang="0">
                  <a:pos x="92" y="0"/>
                </a:cxn>
                <a:cxn ang="0">
                  <a:pos x="65" y="0"/>
                </a:cxn>
                <a:cxn ang="0">
                  <a:pos x="52" y="14"/>
                </a:cxn>
                <a:cxn ang="0">
                  <a:pos x="39" y="14"/>
                </a:cxn>
                <a:cxn ang="0">
                  <a:pos x="39" y="27"/>
                </a:cxn>
                <a:cxn ang="0">
                  <a:pos x="13" y="53"/>
                </a:cxn>
                <a:cxn ang="0">
                  <a:pos x="13" y="66"/>
                </a:cxn>
                <a:cxn ang="0">
                  <a:pos x="0" y="92"/>
                </a:cxn>
                <a:cxn ang="0">
                  <a:pos x="0" y="211"/>
                </a:cxn>
                <a:cxn ang="0">
                  <a:pos x="13" y="224"/>
                </a:cxn>
                <a:cxn ang="0">
                  <a:pos x="13" y="250"/>
                </a:cxn>
                <a:cxn ang="0">
                  <a:pos x="26" y="263"/>
                </a:cxn>
                <a:cxn ang="0">
                  <a:pos x="26" y="277"/>
                </a:cxn>
                <a:cxn ang="0">
                  <a:pos x="39" y="290"/>
                </a:cxn>
                <a:cxn ang="0">
                  <a:pos x="52" y="290"/>
                </a:cxn>
                <a:cxn ang="0">
                  <a:pos x="65" y="303"/>
                </a:cxn>
                <a:cxn ang="0">
                  <a:pos x="92" y="303"/>
                </a:cxn>
                <a:cxn ang="0">
                  <a:pos x="105" y="290"/>
                </a:cxn>
                <a:cxn ang="0">
                  <a:pos x="118" y="290"/>
                </a:cxn>
                <a:cxn ang="0">
                  <a:pos x="118" y="277"/>
                </a:cxn>
                <a:cxn ang="0">
                  <a:pos x="144" y="250"/>
                </a:cxn>
                <a:cxn ang="0">
                  <a:pos x="144" y="237"/>
                </a:cxn>
                <a:cxn ang="0">
                  <a:pos x="157" y="211"/>
                </a:cxn>
                <a:cxn ang="0">
                  <a:pos x="157" y="132"/>
                </a:cxn>
              </a:cxnLst>
              <a:rect l="0" t="0" r="r" b="b"/>
              <a:pathLst>
                <a:path w="157" h="303">
                  <a:moveTo>
                    <a:pt x="157" y="132"/>
                  </a:moveTo>
                  <a:lnTo>
                    <a:pt x="157" y="92"/>
                  </a:lnTo>
                  <a:lnTo>
                    <a:pt x="144" y="66"/>
                  </a:lnTo>
                  <a:lnTo>
                    <a:pt x="144" y="53"/>
                  </a:lnTo>
                  <a:lnTo>
                    <a:pt x="131" y="40"/>
                  </a:lnTo>
                  <a:lnTo>
                    <a:pt x="131" y="27"/>
                  </a:lnTo>
                  <a:lnTo>
                    <a:pt x="118" y="14"/>
                  </a:lnTo>
                  <a:lnTo>
                    <a:pt x="105" y="14"/>
                  </a:lnTo>
                  <a:lnTo>
                    <a:pt x="92" y="0"/>
                  </a:lnTo>
                  <a:lnTo>
                    <a:pt x="65" y="0"/>
                  </a:lnTo>
                  <a:lnTo>
                    <a:pt x="52" y="14"/>
                  </a:lnTo>
                  <a:lnTo>
                    <a:pt x="39" y="14"/>
                  </a:lnTo>
                  <a:lnTo>
                    <a:pt x="39" y="27"/>
                  </a:lnTo>
                  <a:lnTo>
                    <a:pt x="13" y="53"/>
                  </a:lnTo>
                  <a:lnTo>
                    <a:pt x="13" y="66"/>
                  </a:lnTo>
                  <a:lnTo>
                    <a:pt x="0" y="92"/>
                  </a:lnTo>
                  <a:lnTo>
                    <a:pt x="0" y="211"/>
                  </a:lnTo>
                  <a:lnTo>
                    <a:pt x="13" y="224"/>
                  </a:lnTo>
                  <a:lnTo>
                    <a:pt x="13" y="250"/>
                  </a:lnTo>
                  <a:lnTo>
                    <a:pt x="26" y="263"/>
                  </a:lnTo>
                  <a:lnTo>
                    <a:pt x="26" y="277"/>
                  </a:lnTo>
                  <a:lnTo>
                    <a:pt x="39" y="290"/>
                  </a:lnTo>
                  <a:lnTo>
                    <a:pt x="52" y="290"/>
                  </a:lnTo>
                  <a:lnTo>
                    <a:pt x="65" y="303"/>
                  </a:lnTo>
                  <a:lnTo>
                    <a:pt x="92" y="303"/>
                  </a:lnTo>
                  <a:lnTo>
                    <a:pt x="105" y="290"/>
                  </a:lnTo>
                  <a:lnTo>
                    <a:pt x="118" y="290"/>
                  </a:lnTo>
                  <a:lnTo>
                    <a:pt x="118" y="277"/>
                  </a:lnTo>
                  <a:lnTo>
                    <a:pt x="144" y="250"/>
                  </a:lnTo>
                  <a:lnTo>
                    <a:pt x="144" y="237"/>
                  </a:lnTo>
                  <a:lnTo>
                    <a:pt x="157" y="211"/>
                  </a:lnTo>
                  <a:lnTo>
                    <a:pt x="157" y="1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1285" y="3033"/>
              <a:ext cx="1064" cy="250"/>
            </a:xfrm>
            <a:custGeom>
              <a:avLst/>
              <a:gdLst/>
              <a:ahLst/>
              <a:cxnLst>
                <a:cxn ang="0">
                  <a:pos x="1064" y="26"/>
                </a:cxn>
                <a:cxn ang="0">
                  <a:pos x="723" y="26"/>
                </a:cxn>
                <a:cxn ang="0">
                  <a:pos x="670" y="13"/>
                </a:cxn>
                <a:cxn ang="0">
                  <a:pos x="631" y="0"/>
                </a:cxn>
                <a:cxn ang="0">
                  <a:pos x="407" y="0"/>
                </a:cxn>
                <a:cxn ang="0">
                  <a:pos x="355" y="13"/>
                </a:cxn>
                <a:cxn ang="0">
                  <a:pos x="315" y="26"/>
                </a:cxn>
                <a:cxn ang="0">
                  <a:pos x="0" y="13"/>
                </a:cxn>
                <a:cxn ang="0">
                  <a:pos x="13" y="53"/>
                </a:cxn>
                <a:cxn ang="0">
                  <a:pos x="26" y="92"/>
                </a:cxn>
                <a:cxn ang="0">
                  <a:pos x="39" y="118"/>
                </a:cxn>
                <a:cxn ang="0">
                  <a:pos x="52" y="158"/>
                </a:cxn>
                <a:cxn ang="0">
                  <a:pos x="131" y="237"/>
                </a:cxn>
                <a:cxn ang="0">
                  <a:pos x="157" y="250"/>
                </a:cxn>
                <a:cxn ang="0">
                  <a:pos x="394" y="250"/>
                </a:cxn>
                <a:cxn ang="0">
                  <a:pos x="420" y="237"/>
                </a:cxn>
                <a:cxn ang="0">
                  <a:pos x="447" y="224"/>
                </a:cxn>
                <a:cxn ang="0">
                  <a:pos x="460" y="197"/>
                </a:cxn>
                <a:cxn ang="0">
                  <a:pos x="486" y="171"/>
                </a:cxn>
                <a:cxn ang="0">
                  <a:pos x="499" y="145"/>
                </a:cxn>
                <a:cxn ang="0">
                  <a:pos x="512" y="118"/>
                </a:cxn>
                <a:cxn ang="0">
                  <a:pos x="525" y="92"/>
                </a:cxn>
                <a:cxn ang="0">
                  <a:pos x="525" y="66"/>
                </a:cxn>
                <a:cxn ang="0">
                  <a:pos x="591" y="66"/>
                </a:cxn>
                <a:cxn ang="0">
                  <a:pos x="657" y="105"/>
                </a:cxn>
                <a:cxn ang="0">
                  <a:pos x="999" y="105"/>
                </a:cxn>
                <a:cxn ang="0">
                  <a:pos x="1012" y="79"/>
                </a:cxn>
                <a:cxn ang="0">
                  <a:pos x="1064" y="26"/>
                </a:cxn>
              </a:cxnLst>
              <a:rect l="0" t="0" r="r" b="b"/>
              <a:pathLst>
                <a:path w="1064" h="250">
                  <a:moveTo>
                    <a:pt x="1064" y="26"/>
                  </a:moveTo>
                  <a:lnTo>
                    <a:pt x="723" y="26"/>
                  </a:lnTo>
                  <a:lnTo>
                    <a:pt x="670" y="13"/>
                  </a:lnTo>
                  <a:lnTo>
                    <a:pt x="631" y="0"/>
                  </a:lnTo>
                  <a:lnTo>
                    <a:pt x="407" y="0"/>
                  </a:lnTo>
                  <a:lnTo>
                    <a:pt x="355" y="13"/>
                  </a:lnTo>
                  <a:lnTo>
                    <a:pt x="315" y="26"/>
                  </a:lnTo>
                  <a:lnTo>
                    <a:pt x="0" y="13"/>
                  </a:lnTo>
                  <a:lnTo>
                    <a:pt x="13" y="53"/>
                  </a:lnTo>
                  <a:lnTo>
                    <a:pt x="26" y="92"/>
                  </a:lnTo>
                  <a:lnTo>
                    <a:pt x="39" y="118"/>
                  </a:lnTo>
                  <a:lnTo>
                    <a:pt x="52" y="158"/>
                  </a:lnTo>
                  <a:lnTo>
                    <a:pt x="131" y="237"/>
                  </a:lnTo>
                  <a:lnTo>
                    <a:pt x="157" y="250"/>
                  </a:lnTo>
                  <a:lnTo>
                    <a:pt x="394" y="250"/>
                  </a:lnTo>
                  <a:lnTo>
                    <a:pt x="420" y="237"/>
                  </a:lnTo>
                  <a:lnTo>
                    <a:pt x="447" y="224"/>
                  </a:lnTo>
                  <a:lnTo>
                    <a:pt x="460" y="197"/>
                  </a:lnTo>
                  <a:lnTo>
                    <a:pt x="486" y="171"/>
                  </a:lnTo>
                  <a:lnTo>
                    <a:pt x="499" y="145"/>
                  </a:lnTo>
                  <a:lnTo>
                    <a:pt x="512" y="118"/>
                  </a:lnTo>
                  <a:lnTo>
                    <a:pt x="525" y="92"/>
                  </a:lnTo>
                  <a:lnTo>
                    <a:pt x="525" y="66"/>
                  </a:lnTo>
                  <a:lnTo>
                    <a:pt x="591" y="66"/>
                  </a:lnTo>
                  <a:lnTo>
                    <a:pt x="657" y="105"/>
                  </a:lnTo>
                  <a:lnTo>
                    <a:pt x="999" y="105"/>
                  </a:lnTo>
                  <a:lnTo>
                    <a:pt x="1012" y="79"/>
                  </a:lnTo>
                  <a:lnTo>
                    <a:pt x="1064" y="2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14678" y="4857760"/>
            <a:ext cx="271105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14678" y="2571744"/>
            <a:ext cx="2569098" cy="1785926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500826" y="2500306"/>
            <a:ext cx="2081561" cy="2043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714356"/>
            <a:ext cx="23211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 </a:t>
            </a:r>
            <a:r>
              <a:rPr lang="en-US" sz="4400" b="1" dirty="0" smtClean="0">
                <a:hlinkClick r:id="rId4" action="ppaction://hlinksldjump"/>
              </a:rPr>
              <a:t>der Rock</a:t>
            </a:r>
            <a:endParaRPr lang="ru-RU" sz="4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714356"/>
            <a:ext cx="22284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 </a:t>
            </a:r>
            <a:r>
              <a:rPr lang="en-US" sz="4000" b="1" dirty="0" smtClean="0">
                <a:hlinkClick r:id="rId4" action="ppaction://hlinksldjump"/>
              </a:rPr>
              <a:t>die Bluse</a:t>
            </a:r>
            <a:endParaRPr lang="ru-RU" sz="4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00826" y="642918"/>
            <a:ext cx="23237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hlinkClick r:id="rId4" action="ppaction://hlinksldjump"/>
              </a:rPr>
              <a:t>der Anzug</a:t>
            </a:r>
            <a:endParaRPr lang="ru-RU" sz="4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-214346" y="3000372"/>
            <a:ext cx="29289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hlinkClick r:id="rId4" action="ppaction://hlinksldjump"/>
              </a:rPr>
              <a:t>der </a:t>
            </a:r>
          </a:p>
          <a:p>
            <a:pPr algn="ctr"/>
            <a:r>
              <a:rPr lang="en-US" sz="4000" b="1" dirty="0" smtClean="0">
                <a:hlinkClick r:id="rId4" action="ppaction://hlinksldjump"/>
              </a:rPr>
              <a:t>Pullover</a:t>
            </a:r>
            <a:endParaRPr lang="ru-RU" sz="4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71802" y="3071810"/>
            <a:ext cx="24016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/>
              <a:t> </a:t>
            </a:r>
            <a:r>
              <a:rPr lang="en-US" sz="4400" b="1" dirty="0" smtClean="0">
                <a:hlinkClick r:id="rId4" action="ppaction://hlinksldjump"/>
              </a:rPr>
              <a:t>das Kleid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57950" y="3000372"/>
            <a:ext cx="25803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4" action="ppaction://hlinksldjump"/>
              </a:rPr>
              <a:t>die Mütze</a:t>
            </a:r>
            <a:endParaRPr lang="ru-RU" sz="4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4929198"/>
            <a:ext cx="258327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hlinkClick r:id="rId4" action="ppaction://hlinksldjump"/>
              </a:rPr>
              <a:t>der </a:t>
            </a:r>
          </a:p>
          <a:p>
            <a:pPr algn="r"/>
            <a:r>
              <a:rPr lang="en-US" sz="4000" b="1" dirty="0" smtClean="0">
                <a:hlinkClick r:id="rId4" action="ppaction://hlinksldjump"/>
              </a:rPr>
              <a:t>Sportanzug</a:t>
            </a:r>
            <a:endParaRPr lang="ru-RU" sz="4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14678" y="5143512"/>
            <a:ext cx="25202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4" action="ppaction://hlinksldjump"/>
              </a:rPr>
              <a:t>das Hemd</a:t>
            </a:r>
            <a:endParaRPr lang="ru-RU" sz="4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193577" y="5214950"/>
            <a:ext cx="29504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hlinkClick r:id="rId5" action="ppaction://hlinksldjump"/>
              </a:rPr>
              <a:t>die</a:t>
            </a:r>
            <a:r>
              <a:rPr lang="en-US" sz="4400" dirty="0" smtClean="0">
                <a:hlinkClick r:id="rId5" action="ppaction://hlinksldjump"/>
              </a:rPr>
              <a:t> </a:t>
            </a:r>
            <a:r>
              <a:rPr lang="en-US" sz="4400" b="1" dirty="0" smtClean="0">
                <a:hlinkClick r:id="rId5" action="ppaction://hlinksldjump"/>
              </a:rPr>
              <a:t>Schneke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3074" name="Picture 2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1519245" cy="1777840"/>
          </a:xfrm>
          <a:prstGeom prst="rect">
            <a:avLst/>
          </a:prstGeom>
          <a:noFill/>
        </p:spPr>
      </p:pic>
      <p:pic>
        <p:nvPicPr>
          <p:cNvPr id="3075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00430" y="285728"/>
            <a:ext cx="1662121" cy="1945035"/>
          </a:xfrm>
          <a:prstGeom prst="rect">
            <a:avLst/>
          </a:prstGeom>
          <a:noFill/>
        </p:spPr>
      </p:pic>
      <p:pic>
        <p:nvPicPr>
          <p:cNvPr id="6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500306"/>
            <a:ext cx="1662121" cy="1945035"/>
          </a:xfrm>
          <a:prstGeom prst="rect">
            <a:avLst/>
          </a:prstGeom>
          <a:noFill/>
        </p:spPr>
      </p:pic>
      <p:pic>
        <p:nvPicPr>
          <p:cNvPr id="7" name="Picture 3" descr="I:\Разное\gif\Gif1\МУЛЬТИКИ\31m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714884"/>
            <a:ext cx="1662121" cy="194503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14678" y="2857496"/>
            <a:ext cx="2163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Falsch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2050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38096"/>
            <a:ext cx="1785950" cy="1785950"/>
          </a:xfrm>
          <a:prstGeom prst="rect">
            <a:avLst/>
          </a:prstGeom>
          <a:noFill/>
        </p:spPr>
      </p:pic>
      <p:pic>
        <p:nvPicPr>
          <p:cNvPr id="6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500306"/>
            <a:ext cx="1785950" cy="1785950"/>
          </a:xfrm>
          <a:prstGeom prst="rect">
            <a:avLst/>
          </a:prstGeom>
          <a:noFill/>
        </p:spPr>
      </p:pic>
      <p:pic>
        <p:nvPicPr>
          <p:cNvPr id="7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71744"/>
            <a:ext cx="1785950" cy="1785950"/>
          </a:xfrm>
          <a:prstGeom prst="rect">
            <a:avLst/>
          </a:prstGeom>
          <a:noFill/>
        </p:spPr>
      </p:pic>
      <p:pic>
        <p:nvPicPr>
          <p:cNvPr id="8" name="Picture 2" descr="I:\Разное\gif\Gif1\1\SunWheel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786322"/>
            <a:ext cx="1785950" cy="1785950"/>
          </a:xfrm>
          <a:prstGeom prst="rect">
            <a:avLst/>
          </a:prstGeom>
          <a:noFill/>
        </p:spPr>
      </p:pic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2571736" y="3000372"/>
            <a:ext cx="35017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Ausgezeichnet</a:t>
            </a:r>
            <a:r>
              <a:rPr lang="en-US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Немецкий язык\Кружок немецкого\фоны\cabg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644098" cy="6858016"/>
          </a:xfrm>
          <a:prstGeom prst="rect">
            <a:avLst/>
          </a:prstGeom>
          <a:noFill/>
        </p:spPr>
      </p:pic>
      <p:pic>
        <p:nvPicPr>
          <p:cNvPr id="4" name="Picture 4" descr="C:\Downloads\цветы\Без-имени-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4714884"/>
            <a:ext cx="1995555" cy="1928802"/>
          </a:xfrm>
          <a:prstGeom prst="rect">
            <a:avLst/>
          </a:prstGeom>
          <a:noFill/>
        </p:spPr>
      </p:pic>
      <p:pic>
        <p:nvPicPr>
          <p:cNvPr id="6" name="Picture 4" descr="C:\Downloads\цветы\Без-имени-1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428868"/>
            <a:ext cx="1998658" cy="2097511"/>
          </a:xfrm>
          <a:prstGeom prst="rect">
            <a:avLst/>
          </a:prstGeom>
          <a:noFill/>
        </p:spPr>
      </p:pic>
      <p:pic>
        <p:nvPicPr>
          <p:cNvPr id="7" name="Picture 4" descr="C:\Downloads\цветы\Без-имени-1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357166"/>
            <a:ext cx="1257112" cy="1857364"/>
          </a:xfrm>
          <a:prstGeom prst="rect">
            <a:avLst/>
          </a:prstGeom>
          <a:noFill/>
        </p:spPr>
      </p:pic>
      <p:pic>
        <p:nvPicPr>
          <p:cNvPr id="8" name="Picture 163" descr="E:\Обновление за июль\od_jup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1878763" cy="1817680"/>
          </a:xfrm>
          <a:prstGeom prst="rect">
            <a:avLst/>
          </a:prstGeom>
          <a:noFill/>
        </p:spPr>
      </p:pic>
      <p:pic>
        <p:nvPicPr>
          <p:cNvPr id="9" name="Picture 96" descr="E:\Обновление за июль\od_blus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0"/>
            <a:ext cx="1968462" cy="1855780"/>
          </a:xfrm>
          <a:prstGeom prst="rect">
            <a:avLst/>
          </a:prstGeom>
          <a:noFill/>
        </p:spPr>
      </p:pic>
      <p:pic>
        <p:nvPicPr>
          <p:cNvPr id="10" name="Picture 79" descr="E:\Обновление за июль\od_plat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071678"/>
            <a:ext cx="1857388" cy="2429688"/>
          </a:xfrm>
          <a:prstGeom prst="rect">
            <a:avLst/>
          </a:prstGeom>
          <a:noFill/>
        </p:spPr>
      </p:pic>
      <p:pic>
        <p:nvPicPr>
          <p:cNvPr id="1026" name="Picture 2" descr="I:\Немецкий язык\Кружок немецкого\одежда\kost4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42910" y="4857760"/>
            <a:ext cx="857256" cy="1738319"/>
          </a:xfrm>
          <a:prstGeom prst="rect">
            <a:avLst/>
          </a:prstGeom>
          <a:noFill/>
        </p:spPr>
      </p:pic>
      <p:pic>
        <p:nvPicPr>
          <p:cNvPr id="1027" name="Picture 3" descr="I:\Немецкий язык\Кружок немецкого\одежда\3029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2357430"/>
            <a:ext cx="2238374" cy="2238374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643446"/>
            <a:ext cx="2256063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500"/>
                            </p:stCondLst>
                            <p:childTnLst>
                              <p:par>
                                <p:cTn id="3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5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145</Words>
  <PresentationFormat>Экран (4:3)</PresentationFormat>
  <Paragraphs>88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Кузина</dc:creator>
  <cp:lastModifiedBy>Аквариус</cp:lastModifiedBy>
  <cp:revision>37</cp:revision>
  <dcterms:modified xsi:type="dcterms:W3CDTF">2009-07-17T06:01:28Z</dcterms:modified>
</cp:coreProperties>
</file>