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64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22.06.2009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22.06.2009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22.06.2009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22.06.2009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22.06.2009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22.06.2009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22.06.2009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22.06.2009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22.06.2009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22.06.2009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22.06.2009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22.06.2009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1209204360_backgrounds_0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72066" y="1428736"/>
            <a:ext cx="349384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</a:rPr>
              <a:t>Кто какой </a:t>
            </a:r>
          </a:p>
          <a:p>
            <a:pPr algn="ctr"/>
            <a:r>
              <a:rPr lang="ru-RU" sz="4800" b="1" dirty="0" smtClean="0">
                <a:solidFill>
                  <a:srgbClr val="0070C0"/>
                </a:solidFill>
              </a:rPr>
              <a:t>и что какое?</a:t>
            </a:r>
            <a:endParaRPr lang="ru-RU" sz="48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arik_medium06_1s.jpg"/>
          <p:cNvPicPr>
            <a:picLocks noGrp="1" noChangeAspect="1"/>
          </p:cNvPicPr>
          <p:nvPr>
            <p:ph idx="1"/>
          </p:nvPr>
        </p:nvPicPr>
        <p:blipFill>
          <a:blip r:embed="rId2"/>
          <a:srcRect b="9999"/>
          <a:stretch>
            <a:fillRect/>
          </a:stretch>
        </p:blipFill>
        <p:spPr>
          <a:xfrm>
            <a:off x="500034" y="1357298"/>
            <a:ext cx="4115480" cy="4929222"/>
          </a:xfrm>
          <a:prstGeom prst="rect">
            <a:avLst/>
          </a:prstGeom>
          <a:ln w="190500" cap="sq">
            <a:solidFill>
              <a:schemeClr val="accent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 descr="srednii_parik_q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2066" y="1285860"/>
            <a:ext cx="3810000" cy="5080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85852" y="0"/>
            <a:ext cx="23501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solidFill>
                  <a:srgbClr val="7030A0"/>
                </a:solidFill>
              </a:rPr>
              <a:t>dunkel</a:t>
            </a:r>
            <a:endParaRPr lang="ru-RU" sz="6000" b="1" dirty="0">
              <a:solidFill>
                <a:srgbClr val="7030A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9388" y="0"/>
            <a:ext cx="136447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solidFill>
                  <a:srgbClr val="7030A0"/>
                </a:solidFill>
              </a:rPr>
              <a:t>hell</a:t>
            </a:r>
            <a:endParaRPr lang="ru-RU" sz="60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738.jpg"/>
          <p:cNvPicPr>
            <a:picLocks noGrp="1" noChangeAspect="1"/>
          </p:cNvPicPr>
          <p:nvPr>
            <p:ph idx="1"/>
          </p:nvPr>
        </p:nvPicPr>
        <p:blipFill>
          <a:blip r:embed="rId2"/>
          <a:srcRect l="39066"/>
          <a:stretch>
            <a:fillRect/>
          </a:stretch>
        </p:blipFill>
        <p:spPr>
          <a:xfrm>
            <a:off x="785786" y="1785926"/>
            <a:ext cx="3677163" cy="4525963"/>
          </a:xfrm>
        </p:spPr>
      </p:pic>
      <p:pic>
        <p:nvPicPr>
          <p:cNvPr id="5" name="Рисунок 4" descr="5081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8" y="1741016"/>
            <a:ext cx="3429024" cy="45312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28728" y="500042"/>
            <a:ext cx="205376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solidFill>
                  <a:srgbClr val="00B0F0"/>
                </a:solidFill>
              </a:rPr>
              <a:t>schön</a:t>
            </a:r>
            <a:endParaRPr lang="ru-RU" sz="6000" b="1" dirty="0">
              <a:solidFill>
                <a:srgbClr val="00B0F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57818" y="285728"/>
            <a:ext cx="282000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solidFill>
                  <a:srgbClr val="00B0F0"/>
                </a:solidFill>
              </a:rPr>
              <a:t>h</a:t>
            </a:r>
            <a:r>
              <a:rPr lang="en-US" sz="6000" b="1" dirty="0" smtClean="0">
                <a:solidFill>
                  <a:srgbClr val="00B0F0"/>
                </a:solidFill>
                <a:latin typeface="Arial"/>
                <a:cs typeface="Arial"/>
              </a:rPr>
              <a:t>ä</a:t>
            </a:r>
            <a:r>
              <a:rPr lang="el-GR" sz="6000" b="1" dirty="0" smtClean="0">
                <a:solidFill>
                  <a:srgbClr val="00B0F0"/>
                </a:solidFill>
                <a:latin typeface="Arial"/>
                <a:cs typeface="Arial"/>
              </a:rPr>
              <a:t>β</a:t>
            </a:r>
            <a:r>
              <a:rPr lang="en-US" sz="6000" b="1" dirty="0" smtClean="0">
                <a:solidFill>
                  <a:srgbClr val="00B0F0"/>
                </a:solidFill>
                <a:latin typeface="Arial"/>
                <a:cs typeface="Arial"/>
              </a:rPr>
              <a:t>lich</a:t>
            </a:r>
            <a:endParaRPr lang="ru-RU" sz="6000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546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1571612"/>
            <a:ext cx="3672066" cy="4871108"/>
          </a:xfrm>
        </p:spPr>
      </p:pic>
      <p:pic>
        <p:nvPicPr>
          <p:cNvPr id="5" name="Рисунок 4" descr="87911224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0694" y="1577025"/>
            <a:ext cx="2857520" cy="4804719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1643042" y="428604"/>
            <a:ext cx="157447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solidFill>
                  <a:srgbClr val="FFC000"/>
                </a:solidFill>
              </a:rPr>
              <a:t>jung</a:t>
            </a:r>
            <a:endParaRPr lang="ru-RU" sz="6000" b="1" dirty="0">
              <a:solidFill>
                <a:srgbClr val="FFC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43702" y="285728"/>
            <a:ext cx="10198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solidFill>
                  <a:srgbClr val="FFC000"/>
                </a:solidFill>
              </a:rPr>
              <a:t>alt</a:t>
            </a:r>
            <a:endParaRPr lang="ru-RU" sz="60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43570" y="2071678"/>
            <a:ext cx="2757478" cy="1143000"/>
          </a:xfrm>
        </p:spPr>
        <p:txBody>
          <a:bodyPr>
            <a:noAutofit/>
          </a:bodyPr>
          <a:lstStyle/>
          <a:p>
            <a:r>
              <a:rPr lang="en-US" sz="8000" b="1" dirty="0" smtClean="0"/>
              <a:t>dick</a:t>
            </a:r>
            <a:endParaRPr lang="ru-RU" sz="8000" b="1" dirty="0"/>
          </a:p>
        </p:txBody>
      </p:sp>
      <p:pic>
        <p:nvPicPr>
          <p:cNvPr id="4" name="Содержимое 3" descr="p000002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2000240"/>
            <a:ext cx="3620770" cy="4525963"/>
          </a:xfrm>
        </p:spPr>
      </p:pic>
      <p:pic>
        <p:nvPicPr>
          <p:cNvPr id="5" name="Рисунок 4" descr="C14-0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8" y="3429000"/>
            <a:ext cx="3840480" cy="318211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42976" y="785794"/>
            <a:ext cx="238398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b="1" dirty="0" smtClean="0">
                <a:solidFill>
                  <a:srgbClr val="FFC000"/>
                </a:solidFill>
              </a:rPr>
              <a:t>dünn</a:t>
            </a:r>
            <a:endParaRPr lang="ru-RU" sz="80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A35-0137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72410" cy="6858001"/>
          </a:xfrm>
        </p:spPr>
      </p:pic>
      <p:sp>
        <p:nvSpPr>
          <p:cNvPr id="5" name="TextBox 4"/>
          <p:cNvSpPr txBox="1"/>
          <p:nvPr/>
        </p:nvSpPr>
        <p:spPr>
          <a:xfrm>
            <a:off x="7907251" y="5572140"/>
            <a:ext cx="1236749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4400" dirty="0" smtClean="0"/>
              <a:t>gro</a:t>
            </a:r>
            <a:r>
              <a:rPr lang="el-GR" sz="4400" dirty="0" smtClean="0"/>
              <a:t>β</a:t>
            </a:r>
            <a:endParaRPr lang="ru-RU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6027003"/>
            <a:ext cx="1377300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4800" dirty="0" smtClean="0"/>
              <a:t>klein</a:t>
            </a:r>
            <a:endParaRPr lang="ru-RU" sz="4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40287626_1235730467_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1"/>
          </a:xfrm>
        </p:spPr>
      </p:pic>
      <p:sp>
        <p:nvSpPr>
          <p:cNvPr id="5" name="TextBox 4"/>
          <p:cNvSpPr txBox="1"/>
          <p:nvPr/>
        </p:nvSpPr>
        <p:spPr>
          <a:xfrm>
            <a:off x="3286116" y="5000636"/>
            <a:ext cx="140250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/>
              <a:t>kurz</a:t>
            </a:r>
            <a:endParaRPr lang="ru-RU" sz="5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500562" y="857232"/>
            <a:ext cx="13965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/>
              <a:t>lang</a:t>
            </a:r>
            <a:endParaRPr lang="ru-RU" sz="54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raw-a-feather-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428755"/>
            <a:ext cx="4071934" cy="5429245"/>
          </a:xfrm>
        </p:spPr>
      </p:pic>
      <p:pic>
        <p:nvPicPr>
          <p:cNvPr id="5" name="Рисунок 4" descr="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2" y="1857364"/>
            <a:ext cx="3817752" cy="469583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785918" y="500042"/>
            <a:ext cx="176843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</a:rPr>
              <a:t>leicht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43570" y="785794"/>
            <a:ext cx="222253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</a:rPr>
              <a:t>schwer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018-cover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2643182"/>
            <a:ext cx="3810000" cy="3810000"/>
          </a:xfrm>
        </p:spPr>
      </p:pic>
      <p:pic>
        <p:nvPicPr>
          <p:cNvPr id="5" name="Рисунок 4" descr="119814106658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0104" y="1857364"/>
            <a:ext cx="5383896" cy="500063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14414" y="1214422"/>
            <a:ext cx="15472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solidFill>
                  <a:srgbClr val="00B050"/>
                </a:solidFill>
              </a:rPr>
              <a:t>rund</a:t>
            </a:r>
            <a:endParaRPr lang="ru-RU" sz="5400" b="1" dirty="0">
              <a:solidFill>
                <a:srgbClr val="00B05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00760" y="571480"/>
            <a:ext cx="165301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solidFill>
                  <a:srgbClr val="00B050"/>
                </a:solidFill>
              </a:rPr>
              <a:t>eckig</a:t>
            </a:r>
            <a:endParaRPr lang="ru-RU" sz="54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65995_th.jpg"/>
          <p:cNvPicPr>
            <a:picLocks noGrp="1" noChangeAspect="1"/>
          </p:cNvPicPr>
          <p:nvPr>
            <p:ph idx="1"/>
          </p:nvPr>
        </p:nvPicPr>
        <p:blipFill>
          <a:blip r:embed="rId2">
            <a:clrChange>
              <a:clrFrom>
                <a:srgbClr val="45525A"/>
              </a:clrFrom>
              <a:clrTo>
                <a:srgbClr val="45525A">
                  <a:alpha val="0"/>
                </a:srgbClr>
              </a:clrTo>
            </a:clrChange>
            <a:duotone>
              <a:prstClr val="black"/>
              <a:srgbClr val="FFFF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3746500" y="1857364"/>
            <a:ext cx="5397500" cy="4038600"/>
          </a:xfrm>
        </p:spPr>
      </p:pic>
      <p:pic>
        <p:nvPicPr>
          <p:cNvPr id="5" name="Рисунок 4" descr="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1928802"/>
            <a:ext cx="4000500" cy="42862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28662" y="785794"/>
            <a:ext cx="190565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solidFill>
                  <a:srgbClr val="FF0000"/>
                </a:solidFill>
              </a:rPr>
              <a:t>lustig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29256" y="1214422"/>
            <a:ext cx="23301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solidFill>
                  <a:srgbClr val="FF0000"/>
                </a:solidFill>
              </a:rPr>
              <a:t>traurig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at-white-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1785926"/>
            <a:ext cx="4229632" cy="4624398"/>
          </a:xfrm>
        </p:spPr>
      </p:pic>
      <p:pic>
        <p:nvPicPr>
          <p:cNvPr id="5" name="Рисунок 4" descr="cat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7147" y="2786058"/>
            <a:ext cx="4406853" cy="293370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14414" y="571480"/>
            <a:ext cx="159152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/>
              <a:t>wei</a:t>
            </a:r>
            <a:r>
              <a:rPr lang="el-GR" sz="5400" b="1" dirty="0" smtClean="0"/>
              <a:t>β</a:t>
            </a:r>
            <a:endParaRPr lang="ru-RU" sz="5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429256" y="1500174"/>
            <a:ext cx="27463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/>
              <a:t>schwarz</a:t>
            </a:r>
            <a:endParaRPr lang="ru-RU" sz="60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NAT24-black-cat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2857496"/>
            <a:ext cx="4162916" cy="3057527"/>
          </a:xfrm>
        </p:spPr>
      </p:pic>
      <p:pic>
        <p:nvPicPr>
          <p:cNvPr id="5" name="Рисунок 4" descr="6461b2c87f8cc289d95a508f687bbb88.jpg"/>
          <p:cNvPicPr>
            <a:picLocks noChangeAspect="1"/>
          </p:cNvPicPr>
          <p:nvPr/>
        </p:nvPicPr>
        <p:blipFill>
          <a:blip r:embed="rId3"/>
          <a:srcRect b="3550"/>
          <a:stretch>
            <a:fillRect/>
          </a:stretch>
        </p:blipFill>
        <p:spPr>
          <a:xfrm>
            <a:off x="4381500" y="1571612"/>
            <a:ext cx="4762500" cy="478634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6" name="TextBox 5"/>
          <p:cNvSpPr txBox="1"/>
          <p:nvPr/>
        </p:nvSpPr>
        <p:spPr>
          <a:xfrm>
            <a:off x="1285852" y="1357298"/>
            <a:ext cx="22145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/>
              <a:t>böse</a:t>
            </a:r>
            <a:endParaRPr lang="ru-RU" sz="6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715140" y="285728"/>
            <a:ext cx="122982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solidFill>
                  <a:srgbClr val="FF0000"/>
                </a:solidFill>
              </a:rPr>
              <a:t>gut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32</Words>
  <PresentationFormat>Экран (4:3)</PresentationFormat>
  <Paragraphs>24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dick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Аквариус</cp:lastModifiedBy>
  <cp:revision>19</cp:revision>
  <dcterms:modified xsi:type="dcterms:W3CDTF">2009-06-22T10:34:55Z</dcterms:modified>
</cp:coreProperties>
</file>